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4"/>
    <p:sldMasterId id="2147483688" r:id="rId5"/>
    <p:sldMasterId id="2147483694" r:id="rId6"/>
  </p:sldMasterIdLst>
  <p:sldIdLst>
    <p:sldId id="301" r:id="rId7"/>
  </p:sldIdLst>
  <p:sldSz cx="11520488" cy="6029325"/>
  <p:notesSz cx="6858000" cy="9144000"/>
  <p:defaultTextStyle>
    <a:defPPr>
      <a:defRPr lang="en-US"/>
    </a:defPPr>
    <a:lvl1pPr marL="0" algn="l" defTabSz="975042" rtl="0" eaLnBrk="1" latinLnBrk="0" hangingPunct="1">
      <a:defRPr sz="1493" kern="1200">
        <a:solidFill>
          <a:schemeClr val="tx1"/>
        </a:solidFill>
        <a:latin typeface="+mn-lt"/>
        <a:ea typeface="+mn-ea"/>
        <a:cs typeface="+mn-cs"/>
      </a:defRPr>
    </a:lvl1pPr>
    <a:lvl2pPr marL="487521" algn="l" defTabSz="975042" rtl="0" eaLnBrk="1" latinLnBrk="0" hangingPunct="1">
      <a:defRPr sz="1493" kern="1200">
        <a:solidFill>
          <a:schemeClr val="tx1"/>
        </a:solidFill>
        <a:latin typeface="+mn-lt"/>
        <a:ea typeface="+mn-ea"/>
        <a:cs typeface="+mn-cs"/>
      </a:defRPr>
    </a:lvl2pPr>
    <a:lvl3pPr marL="975042" algn="l" defTabSz="975042" rtl="0" eaLnBrk="1" latinLnBrk="0" hangingPunct="1">
      <a:defRPr sz="1493" kern="1200">
        <a:solidFill>
          <a:schemeClr val="tx1"/>
        </a:solidFill>
        <a:latin typeface="+mn-lt"/>
        <a:ea typeface="+mn-ea"/>
        <a:cs typeface="+mn-cs"/>
      </a:defRPr>
    </a:lvl3pPr>
    <a:lvl4pPr marL="1462563" algn="l" defTabSz="975042" rtl="0" eaLnBrk="1" latinLnBrk="0" hangingPunct="1">
      <a:defRPr sz="1493" kern="1200">
        <a:solidFill>
          <a:schemeClr val="tx1"/>
        </a:solidFill>
        <a:latin typeface="+mn-lt"/>
        <a:ea typeface="+mn-ea"/>
        <a:cs typeface="+mn-cs"/>
      </a:defRPr>
    </a:lvl4pPr>
    <a:lvl5pPr marL="1950084" algn="l" defTabSz="975042" rtl="0" eaLnBrk="1" latinLnBrk="0" hangingPunct="1">
      <a:defRPr sz="1493" kern="1200">
        <a:solidFill>
          <a:schemeClr val="tx1"/>
        </a:solidFill>
        <a:latin typeface="+mn-lt"/>
        <a:ea typeface="+mn-ea"/>
        <a:cs typeface="+mn-cs"/>
      </a:defRPr>
    </a:lvl5pPr>
    <a:lvl6pPr marL="2437605" algn="l" defTabSz="975042" rtl="0" eaLnBrk="1" latinLnBrk="0" hangingPunct="1">
      <a:defRPr sz="1493" kern="1200">
        <a:solidFill>
          <a:schemeClr val="tx1"/>
        </a:solidFill>
        <a:latin typeface="+mn-lt"/>
        <a:ea typeface="+mn-ea"/>
        <a:cs typeface="+mn-cs"/>
      </a:defRPr>
    </a:lvl6pPr>
    <a:lvl7pPr marL="2925126" algn="l" defTabSz="975042" rtl="0" eaLnBrk="1" latinLnBrk="0" hangingPunct="1">
      <a:defRPr sz="1493" kern="1200">
        <a:solidFill>
          <a:schemeClr val="tx1"/>
        </a:solidFill>
        <a:latin typeface="+mn-lt"/>
        <a:ea typeface="+mn-ea"/>
        <a:cs typeface="+mn-cs"/>
      </a:defRPr>
    </a:lvl7pPr>
    <a:lvl8pPr marL="3412648" algn="l" defTabSz="975042" rtl="0" eaLnBrk="1" latinLnBrk="0" hangingPunct="1">
      <a:defRPr sz="1493" kern="1200">
        <a:solidFill>
          <a:schemeClr val="tx1"/>
        </a:solidFill>
        <a:latin typeface="+mn-lt"/>
        <a:ea typeface="+mn-ea"/>
        <a:cs typeface="+mn-cs"/>
      </a:defRPr>
    </a:lvl8pPr>
    <a:lvl9pPr marL="3900169" algn="l" defTabSz="975042" rtl="0" eaLnBrk="1" latinLnBrk="0" hangingPunct="1">
      <a:defRPr sz="149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64" userDrawn="1">
          <p15:clr>
            <a:srgbClr val="A4A3A4"/>
          </p15:clr>
        </p15:guide>
        <p15:guide id="3" pos="2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96" autoAdjust="0"/>
    <p:restoredTop sz="96921" autoAdjust="0"/>
  </p:normalViewPr>
  <p:slideViewPr>
    <p:cSldViewPr snapToGrid="0" showGuides="1">
      <p:cViewPr varScale="1">
        <p:scale>
          <a:sx n="134" d="100"/>
          <a:sy n="134" d="100"/>
        </p:scale>
        <p:origin x="126" y="384"/>
      </p:cViewPr>
      <p:guideLst>
        <p:guide orient="horz" pos="1264"/>
        <p:guide pos="2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Width + Mo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mage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1"/>
            <a:ext cx="11520488" cy="5259371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lIns="72000" rIns="4392000" anchor="ctr"/>
          <a:lstStyle>
            <a:lvl1pPr algn="r">
              <a:defRPr/>
            </a:lvl1pPr>
          </a:lstStyle>
          <a:p>
            <a:r>
              <a:rPr lang="en-US" dirty="0"/>
              <a:t>Mood Image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 hasCustomPrompt="1"/>
          </p:nvPr>
        </p:nvSpPr>
        <p:spPr>
          <a:xfrm>
            <a:off x="-1" y="519113"/>
            <a:ext cx="5210176" cy="3727935"/>
          </a:xfrm>
          <a:prstGeom prst="rect">
            <a:avLst/>
          </a:prstGeom>
          <a:solidFill>
            <a:schemeClr val="bg1">
              <a:alpha val="93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4" name="Intro Text"/>
          <p:cNvSpPr>
            <a:spLocks noGrp="1"/>
          </p:cNvSpPr>
          <p:nvPr>
            <p:ph type="body" sz="quarter" idx="11" hasCustomPrompt="1"/>
          </p:nvPr>
        </p:nvSpPr>
        <p:spPr>
          <a:xfrm>
            <a:off x="345464" y="2014720"/>
            <a:ext cx="4706826" cy="2056214"/>
          </a:xfrm>
          <a:prstGeom prst="rect">
            <a:avLst/>
          </a:prstGeom>
        </p:spPr>
        <p:txBody>
          <a:bodyPr lIns="0" tIns="0"/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None/>
              <a:defRPr sz="3600" baseline="0">
                <a:latin typeface="AvantGarde Com CondBook" panose="020B0506030304020204" pitchFamily="34" charset="0"/>
              </a:defRPr>
            </a:lvl1pPr>
          </a:lstStyle>
          <a:p>
            <a:pPr lvl="0"/>
            <a:r>
              <a:rPr lang="en-US" dirty="0"/>
              <a:t>Intro text: 100 characters max. </a:t>
            </a:r>
          </a:p>
          <a:p>
            <a:pPr lvl="0"/>
            <a:r>
              <a:rPr lang="en-US" dirty="0"/>
              <a:t>CTA Text.</a:t>
            </a:r>
          </a:p>
        </p:txBody>
      </p:sp>
      <p:sp>
        <p:nvSpPr>
          <p:cNvPr id="3" name="Area"/>
          <p:cNvSpPr>
            <a:spLocks noGrp="1"/>
          </p:cNvSpPr>
          <p:nvPr>
            <p:ph type="body" sz="quarter" idx="10" hasCustomPrompt="1"/>
          </p:nvPr>
        </p:nvSpPr>
        <p:spPr>
          <a:xfrm>
            <a:off x="4437185" y="5364001"/>
            <a:ext cx="6722940" cy="585583"/>
          </a:xfrm>
          <a:prstGeom prst="rect">
            <a:avLst/>
          </a:prstGeom>
        </p:spPr>
        <p:txBody>
          <a:bodyPr lIns="0" tIns="0"/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bg1"/>
                </a:solidFill>
                <a:latin typeface="AvantGarde Com CondBook" panose="020B0506030304020204" pitchFamily="34" charset="0"/>
              </a:defRPr>
            </a:lvl1pPr>
          </a:lstStyle>
          <a:p>
            <a:pPr lvl="0"/>
            <a:r>
              <a:rPr lang="en-US" dirty="0"/>
              <a:t>Area: e.g. Retail Solutions</a:t>
            </a:r>
          </a:p>
        </p:txBody>
      </p:sp>
      <p:sp>
        <p:nvSpPr>
          <p:cNvPr id="7" name="Header"/>
          <p:cNvSpPr>
            <a:spLocks noGrp="1"/>
          </p:cNvSpPr>
          <p:nvPr>
            <p:ph type="body" sz="quarter" idx="13" hasCustomPrompt="1"/>
          </p:nvPr>
        </p:nvSpPr>
        <p:spPr>
          <a:xfrm>
            <a:off x="345463" y="720001"/>
            <a:ext cx="4706827" cy="1196478"/>
          </a:xfrm>
          <a:prstGeom prst="rect">
            <a:avLst/>
          </a:prstGeom>
        </p:spPr>
        <p:txBody>
          <a:bodyPr lIns="0" tIns="0"/>
          <a:lstStyle>
            <a:lvl1pPr marL="0" indent="0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None/>
              <a:defRPr sz="4400" baseline="0">
                <a:latin typeface="AvantGarde Com CondBold" panose="020B0806030304020204" pitchFamily="34" charset="0"/>
              </a:defRPr>
            </a:lvl1pPr>
          </a:lstStyle>
          <a:p>
            <a:pPr lvl="0"/>
            <a:r>
              <a:rPr lang="en-US" dirty="0"/>
              <a:t>Header: 2 Lines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59273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64" userDrawn="1">
          <p15:clr>
            <a:srgbClr val="FBAE40"/>
          </p15:clr>
        </p15:guide>
        <p15:guide id="2" pos="3628">
          <p15:clr>
            <a:srgbClr val="FBAE40"/>
          </p15:clr>
        </p15:guide>
        <p15:guide id="3" pos="218">
          <p15:clr>
            <a:srgbClr val="5ACBF0"/>
          </p15:clr>
        </p15:guide>
        <p15:guide id="4" orient="horz" pos="311">
          <p15:clr>
            <a:srgbClr val="5ACBF0"/>
          </p15:clr>
        </p15:guide>
        <p15:guide id="5" pos="2789">
          <p15:clr>
            <a:srgbClr val="5ACBF0"/>
          </p15:clr>
        </p15:guide>
        <p15:guide id="6" pos="4468">
          <p15:clr>
            <a:srgbClr val="5ACBF0"/>
          </p15:clr>
        </p15:guide>
        <p15:guide id="7" pos="7030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- FW + Mo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mage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1520488" cy="5259371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442062"/>
            <a:ext cx="5310788" cy="2791644"/>
          </a:xfrm>
          <a:prstGeom prst="rect">
            <a:avLst/>
          </a:prstGeom>
          <a:solidFill>
            <a:schemeClr val="bg1">
              <a:alpha val="93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4" name="Intro Text"/>
          <p:cNvSpPr>
            <a:spLocks noGrp="1"/>
          </p:cNvSpPr>
          <p:nvPr>
            <p:ph type="body" sz="quarter" idx="11" hasCustomPrompt="1"/>
          </p:nvPr>
        </p:nvSpPr>
        <p:spPr>
          <a:xfrm>
            <a:off x="345464" y="1511007"/>
            <a:ext cx="4807876" cy="1503656"/>
          </a:xfrm>
          <a:prstGeom prst="rect">
            <a:avLst/>
          </a:prstGeom>
        </p:spPr>
        <p:txBody>
          <a:bodyPr lIns="0" tIns="0"/>
          <a:lstStyle>
            <a:lvl1pPr marL="0" indent="0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None/>
              <a:defRPr sz="3600" baseline="0">
                <a:latin typeface="AvantGarde Com CondBook" panose="020B0506030304020204" pitchFamily="34" charset="0"/>
              </a:defRPr>
            </a:lvl1pPr>
          </a:lstStyle>
          <a:p>
            <a:r>
              <a:rPr lang="en-US" dirty="0"/>
              <a:t>100 characters max.</a:t>
            </a:r>
          </a:p>
        </p:txBody>
      </p:sp>
      <p:sp>
        <p:nvSpPr>
          <p:cNvPr id="7" name="Header"/>
          <p:cNvSpPr>
            <a:spLocks noGrp="1"/>
          </p:cNvSpPr>
          <p:nvPr>
            <p:ph type="body" sz="quarter" idx="13" hasCustomPrompt="1"/>
          </p:nvPr>
        </p:nvSpPr>
        <p:spPr>
          <a:xfrm>
            <a:off x="750898" y="735935"/>
            <a:ext cx="4117828" cy="574185"/>
          </a:xfrm>
          <a:prstGeom prst="rect">
            <a:avLst/>
          </a:prstGeom>
        </p:spPr>
        <p:txBody>
          <a:bodyPr lIns="0" tIns="0"/>
          <a:lstStyle>
            <a:lvl1pPr marL="0" indent="0">
              <a:lnSpc>
                <a:spcPts val="5600"/>
              </a:lnSpc>
              <a:spcBef>
                <a:spcPts val="0"/>
              </a:spcBef>
              <a:spcAft>
                <a:spcPts val="0"/>
              </a:spcAft>
              <a:buNone/>
              <a:defRPr sz="6000">
                <a:latin typeface="AvantGarde Com CondBold" panose="020B0806030304020204" pitchFamily="34" charset="0"/>
              </a:defRPr>
            </a:lvl1pPr>
          </a:lstStyle>
          <a:p>
            <a:pPr lvl="0"/>
            <a:r>
              <a:rPr lang="en-US" dirty="0"/>
              <a:t>Watch Video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351868" y="735935"/>
            <a:ext cx="332368" cy="57241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9" name="Area"/>
          <p:cNvSpPr>
            <a:spLocks noGrp="1"/>
          </p:cNvSpPr>
          <p:nvPr>
            <p:ph type="body" sz="quarter" idx="10" hasCustomPrompt="1"/>
          </p:nvPr>
        </p:nvSpPr>
        <p:spPr>
          <a:xfrm>
            <a:off x="4437185" y="5364001"/>
            <a:ext cx="6722940" cy="585583"/>
          </a:xfrm>
          <a:prstGeom prst="rect">
            <a:avLst/>
          </a:prstGeom>
        </p:spPr>
        <p:txBody>
          <a:bodyPr lIns="0" tIns="0"/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bg1"/>
                </a:solidFill>
                <a:latin typeface="AvantGarde Com CondBook" panose="020B0506030304020204" pitchFamily="34" charset="0"/>
              </a:defRPr>
            </a:lvl1pPr>
          </a:lstStyle>
          <a:p>
            <a:pPr lvl="0"/>
            <a:r>
              <a:rPr lang="en-US" dirty="0"/>
              <a:t>Area: e.g. Retail Solutions</a:t>
            </a:r>
          </a:p>
        </p:txBody>
      </p:sp>
    </p:spTree>
    <p:extLst>
      <p:ext uri="{BB962C8B-B14F-4D97-AF65-F5344CB8AC3E}">
        <p14:creationId xmlns:p14="http://schemas.microsoft.com/office/powerpoint/2010/main" val="39061890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98">
          <p15:clr>
            <a:srgbClr val="FBAE40"/>
          </p15:clr>
        </p15:guide>
        <p15:guide id="3" pos="218">
          <p15:clr>
            <a:srgbClr val="5ACBF0"/>
          </p15:clr>
        </p15:guide>
        <p15:guide id="4" orient="horz" pos="311">
          <p15:clr>
            <a:srgbClr val="5ACBF0"/>
          </p15:clr>
        </p15:guide>
        <p15:guide id="5" pos="2789" userDrawn="1">
          <p15:clr>
            <a:srgbClr val="5ACBF0"/>
          </p15:clr>
        </p15:guide>
        <p15:guide id="6" pos="4468" userDrawn="1">
          <p15:clr>
            <a:srgbClr val="5ACBF0"/>
          </p15:clr>
        </p15:guide>
        <p15:guide id="7" pos="7030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Width + Mood + Broch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mage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1"/>
            <a:ext cx="11520488" cy="5259371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lIns="72000" rIns="4392000" anchor="ctr"/>
          <a:lstStyle>
            <a:lvl1pPr algn="r">
              <a:defRPr/>
            </a:lvl1pPr>
          </a:lstStyle>
          <a:p>
            <a:r>
              <a:rPr lang="en-US" dirty="0"/>
              <a:t>Mood Image</a:t>
            </a:r>
          </a:p>
        </p:txBody>
      </p:sp>
      <p:sp>
        <p:nvSpPr>
          <p:cNvPr id="5" name="Picture Placeholder 10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490538"/>
            <a:ext cx="5615940" cy="4005262"/>
          </a:xfrm>
          <a:prstGeom prst="rect">
            <a:avLst/>
          </a:prstGeom>
          <a:solidFill>
            <a:schemeClr val="bg1">
              <a:alpha val="93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6" name="Intro Text"/>
          <p:cNvSpPr>
            <a:spLocks noGrp="1"/>
          </p:cNvSpPr>
          <p:nvPr>
            <p:ph type="body" sz="quarter" idx="11" hasCustomPrompt="1"/>
          </p:nvPr>
        </p:nvSpPr>
        <p:spPr>
          <a:xfrm>
            <a:off x="1980000" y="1440000"/>
            <a:ext cx="3538150" cy="2718532"/>
          </a:xfrm>
          <a:prstGeom prst="rect">
            <a:avLst/>
          </a:prstGeom>
        </p:spPr>
        <p:txBody>
          <a:bodyPr lIns="0" tIns="0"/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None/>
              <a:defRPr sz="3600" baseline="0">
                <a:latin typeface="AvantGarde Com CondBook" panose="020B0506030304020204" pitchFamily="34" charset="0"/>
              </a:defRPr>
            </a:lvl1pPr>
          </a:lstStyle>
          <a:p>
            <a:pPr lvl="0"/>
            <a:r>
              <a:rPr lang="en-US" dirty="0"/>
              <a:t>Intro text: 100 characters max. CTA Text. </a:t>
            </a:r>
          </a:p>
        </p:txBody>
      </p:sp>
      <p:sp>
        <p:nvSpPr>
          <p:cNvPr id="7" name="Header"/>
          <p:cNvSpPr>
            <a:spLocks noGrp="1"/>
          </p:cNvSpPr>
          <p:nvPr>
            <p:ph type="body" sz="quarter" idx="13" hasCustomPrompt="1"/>
          </p:nvPr>
        </p:nvSpPr>
        <p:spPr>
          <a:xfrm>
            <a:off x="345463" y="720001"/>
            <a:ext cx="5172687" cy="574185"/>
          </a:xfrm>
          <a:prstGeom prst="rect">
            <a:avLst/>
          </a:prstGeom>
        </p:spPr>
        <p:txBody>
          <a:bodyPr lIns="0" tIns="0"/>
          <a:lstStyle>
            <a:lvl1pPr marL="0" indent="0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None/>
              <a:defRPr sz="4400" baseline="0">
                <a:latin typeface="AvantGarde Com CondBold" panose="020B0806030304020204" pitchFamily="34" charset="0"/>
              </a:defRPr>
            </a:lvl1pPr>
          </a:lstStyle>
          <a:p>
            <a:pPr lvl="0"/>
            <a:r>
              <a:rPr lang="en-US" dirty="0"/>
              <a:t>Header: 1 Line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5" hasCustomPrompt="1"/>
          </p:nvPr>
        </p:nvSpPr>
        <p:spPr>
          <a:xfrm>
            <a:off x="346075" y="1501774"/>
            <a:ext cx="1397000" cy="1980000"/>
          </a:xfrm>
          <a:prstGeom prst="rect">
            <a:avLst/>
          </a:prstGeom>
          <a:effectLst>
            <a:outerShdw blurRad="50800" dist="50800" dir="2700000" algn="ctr" rotWithShape="0">
              <a:srgbClr val="000000">
                <a:alpha val="20000"/>
              </a:srgbClr>
            </a:out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Brochure Thumb</a:t>
            </a:r>
          </a:p>
        </p:txBody>
      </p:sp>
      <p:sp>
        <p:nvSpPr>
          <p:cNvPr id="10" name="Area"/>
          <p:cNvSpPr>
            <a:spLocks noGrp="1"/>
          </p:cNvSpPr>
          <p:nvPr>
            <p:ph type="body" sz="quarter" idx="10" hasCustomPrompt="1"/>
          </p:nvPr>
        </p:nvSpPr>
        <p:spPr>
          <a:xfrm>
            <a:off x="4437185" y="5364001"/>
            <a:ext cx="6722940" cy="585583"/>
          </a:xfrm>
          <a:prstGeom prst="rect">
            <a:avLst/>
          </a:prstGeom>
        </p:spPr>
        <p:txBody>
          <a:bodyPr lIns="0" tIns="0"/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bg1"/>
                </a:solidFill>
                <a:latin typeface="AvantGarde Com CondBook" panose="020B0506030304020204" pitchFamily="34" charset="0"/>
              </a:defRPr>
            </a:lvl1pPr>
          </a:lstStyle>
          <a:p>
            <a:pPr lvl="0"/>
            <a:r>
              <a:rPr lang="en-US" dirty="0"/>
              <a:t>Area: e.g. Retail Solutions</a:t>
            </a:r>
          </a:p>
        </p:txBody>
      </p:sp>
    </p:spTree>
    <p:extLst>
      <p:ext uri="{BB962C8B-B14F-4D97-AF65-F5344CB8AC3E}">
        <p14:creationId xmlns:p14="http://schemas.microsoft.com/office/powerpoint/2010/main" val="4810216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99" userDrawn="1">
          <p15:clr>
            <a:srgbClr val="FBAE40"/>
          </p15:clr>
        </p15:guide>
        <p15:guide id="2" pos="3628" userDrawn="1">
          <p15:clr>
            <a:srgbClr val="FBAE40"/>
          </p15:clr>
        </p15:guide>
        <p15:guide id="3" pos="703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Width + Mood + Broch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mage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1"/>
            <a:ext cx="11520488" cy="5259371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lIns="72000" rIns="4392000" anchor="ctr"/>
          <a:lstStyle>
            <a:lvl1pPr algn="r">
              <a:defRPr/>
            </a:lvl1pPr>
          </a:lstStyle>
          <a:p>
            <a:r>
              <a:rPr lang="en-US" dirty="0"/>
              <a:t>Mood Image</a:t>
            </a:r>
          </a:p>
        </p:txBody>
      </p:sp>
      <p:sp>
        <p:nvSpPr>
          <p:cNvPr id="5" name="Picture Placeholder 10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490538"/>
            <a:ext cx="5615940" cy="4345958"/>
          </a:xfrm>
          <a:prstGeom prst="rect">
            <a:avLst/>
          </a:prstGeom>
          <a:solidFill>
            <a:schemeClr val="bg1">
              <a:alpha val="93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6" name="Intro Text"/>
          <p:cNvSpPr>
            <a:spLocks noGrp="1"/>
          </p:cNvSpPr>
          <p:nvPr>
            <p:ph type="body" sz="quarter" idx="11" hasCustomPrompt="1"/>
          </p:nvPr>
        </p:nvSpPr>
        <p:spPr>
          <a:xfrm>
            <a:off x="1980000" y="2014332"/>
            <a:ext cx="3538150" cy="2718532"/>
          </a:xfrm>
          <a:prstGeom prst="rect">
            <a:avLst/>
          </a:prstGeom>
        </p:spPr>
        <p:txBody>
          <a:bodyPr lIns="0" tIns="0"/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None/>
              <a:defRPr sz="3600" baseline="0">
                <a:latin typeface="AvantGarde Com CondBook" panose="020B0506030304020204" pitchFamily="34" charset="0"/>
              </a:defRPr>
            </a:lvl1pPr>
          </a:lstStyle>
          <a:p>
            <a:pPr lvl="0"/>
            <a:r>
              <a:rPr lang="en-US" dirty="0"/>
              <a:t>Intro text: 100 characters max. CTA Text. </a:t>
            </a:r>
          </a:p>
        </p:txBody>
      </p:sp>
      <p:sp>
        <p:nvSpPr>
          <p:cNvPr id="7" name="Header"/>
          <p:cNvSpPr>
            <a:spLocks noGrp="1"/>
          </p:cNvSpPr>
          <p:nvPr>
            <p:ph type="body" sz="quarter" idx="13" hasCustomPrompt="1"/>
          </p:nvPr>
        </p:nvSpPr>
        <p:spPr>
          <a:xfrm>
            <a:off x="345463" y="720001"/>
            <a:ext cx="5172687" cy="1174737"/>
          </a:xfrm>
          <a:prstGeom prst="rect">
            <a:avLst/>
          </a:prstGeom>
        </p:spPr>
        <p:txBody>
          <a:bodyPr lIns="0" tIns="0"/>
          <a:lstStyle>
            <a:lvl1pPr marL="0" indent="0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None/>
              <a:defRPr sz="4400">
                <a:latin typeface="AvantGarde Com CondBold" panose="020B0806030304020204" pitchFamily="34" charset="0"/>
              </a:defRPr>
            </a:lvl1pPr>
          </a:lstStyle>
          <a:p>
            <a:pPr lvl="0"/>
            <a:r>
              <a:rPr lang="en-US" dirty="0"/>
              <a:t>Header: 2 Lines</a:t>
            </a:r>
          </a:p>
          <a:p>
            <a:pPr lvl="0"/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5" hasCustomPrompt="1"/>
          </p:nvPr>
        </p:nvSpPr>
        <p:spPr>
          <a:xfrm>
            <a:off x="346075" y="2076106"/>
            <a:ext cx="1397000" cy="1980000"/>
          </a:xfrm>
          <a:prstGeom prst="rect">
            <a:avLst/>
          </a:prstGeom>
          <a:effectLst>
            <a:outerShdw blurRad="50800" dist="50800" dir="2700000" algn="ctr" rotWithShape="0">
              <a:srgbClr val="000000">
                <a:alpha val="20000"/>
              </a:srgbClr>
            </a:out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Brochure Thumb</a:t>
            </a:r>
          </a:p>
        </p:txBody>
      </p:sp>
      <p:sp>
        <p:nvSpPr>
          <p:cNvPr id="10" name="Area"/>
          <p:cNvSpPr>
            <a:spLocks noGrp="1"/>
          </p:cNvSpPr>
          <p:nvPr>
            <p:ph type="body" sz="quarter" idx="10" hasCustomPrompt="1"/>
          </p:nvPr>
        </p:nvSpPr>
        <p:spPr>
          <a:xfrm>
            <a:off x="4437185" y="5364001"/>
            <a:ext cx="6722940" cy="585583"/>
          </a:xfrm>
          <a:prstGeom prst="rect">
            <a:avLst/>
          </a:prstGeom>
        </p:spPr>
        <p:txBody>
          <a:bodyPr lIns="0" tIns="0"/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bg1"/>
                </a:solidFill>
                <a:latin typeface="AvantGarde Com CondBook" panose="020B0506030304020204" pitchFamily="34" charset="0"/>
              </a:defRPr>
            </a:lvl1pPr>
          </a:lstStyle>
          <a:p>
            <a:pPr lvl="0"/>
            <a:r>
              <a:rPr lang="en-US" dirty="0"/>
              <a:t>Area: e.g. Retail Solutions</a:t>
            </a:r>
          </a:p>
        </p:txBody>
      </p:sp>
    </p:spTree>
    <p:extLst>
      <p:ext uri="{BB962C8B-B14F-4D97-AF65-F5344CB8AC3E}">
        <p14:creationId xmlns:p14="http://schemas.microsoft.com/office/powerpoint/2010/main" val="27232317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64" userDrawn="1">
          <p15:clr>
            <a:srgbClr val="FBAE40"/>
          </p15:clr>
        </p15:guide>
        <p15:guide id="2" pos="3628">
          <p15:clr>
            <a:srgbClr val="FBAE40"/>
          </p15:clr>
        </p15:guide>
        <p15:guide id="3" pos="703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Width + BigBrochure + 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mage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1"/>
            <a:ext cx="11520488" cy="5259371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Background image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 hasCustomPrompt="1"/>
          </p:nvPr>
        </p:nvSpPr>
        <p:spPr>
          <a:xfrm>
            <a:off x="-1" y="519113"/>
            <a:ext cx="5210176" cy="3338511"/>
          </a:xfrm>
          <a:prstGeom prst="rect">
            <a:avLst/>
          </a:prstGeom>
          <a:solidFill>
            <a:schemeClr val="bg1">
              <a:alpha val="93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4" name="Intro Text"/>
          <p:cNvSpPr>
            <a:spLocks noGrp="1"/>
          </p:cNvSpPr>
          <p:nvPr>
            <p:ph type="body" sz="quarter" idx="11" hasCustomPrompt="1"/>
          </p:nvPr>
        </p:nvSpPr>
        <p:spPr>
          <a:xfrm>
            <a:off x="345464" y="1402602"/>
            <a:ext cx="4706826" cy="2270111"/>
          </a:xfrm>
          <a:prstGeom prst="rect">
            <a:avLst/>
          </a:prstGeom>
        </p:spPr>
        <p:txBody>
          <a:bodyPr lIns="0" tIns="0"/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None/>
              <a:defRPr sz="3600" baseline="0">
                <a:latin typeface="AvantGarde Com CondBook" panose="020B0506030304020204" pitchFamily="34" charset="0"/>
              </a:defRPr>
            </a:lvl1pPr>
          </a:lstStyle>
          <a:p>
            <a:pPr lvl="0"/>
            <a:r>
              <a:rPr lang="en-US" dirty="0"/>
              <a:t>Intro text: 100 characters max. </a:t>
            </a:r>
          </a:p>
          <a:p>
            <a:pPr lvl="0"/>
            <a:r>
              <a:rPr lang="en-US" dirty="0"/>
              <a:t>CTA Text. </a:t>
            </a:r>
          </a:p>
        </p:txBody>
      </p:sp>
      <p:sp>
        <p:nvSpPr>
          <p:cNvPr id="7" name="Header"/>
          <p:cNvSpPr>
            <a:spLocks noGrp="1"/>
          </p:cNvSpPr>
          <p:nvPr>
            <p:ph type="body" sz="quarter" idx="13" hasCustomPrompt="1"/>
          </p:nvPr>
        </p:nvSpPr>
        <p:spPr>
          <a:xfrm>
            <a:off x="345463" y="720001"/>
            <a:ext cx="4706827" cy="574185"/>
          </a:xfrm>
          <a:prstGeom prst="rect">
            <a:avLst/>
          </a:prstGeom>
        </p:spPr>
        <p:txBody>
          <a:bodyPr lIns="0" tIns="0"/>
          <a:lstStyle>
            <a:lvl1pPr marL="0" indent="0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None/>
              <a:defRPr sz="4400" baseline="0">
                <a:latin typeface="AvantGarde Com CondBold" panose="020B0806030304020204" pitchFamily="34" charset="0"/>
              </a:defRPr>
            </a:lvl1pPr>
          </a:lstStyle>
          <a:p>
            <a:pPr lvl="0"/>
            <a:r>
              <a:rPr lang="en-US" dirty="0"/>
              <a:t>Header: 1-Line</a:t>
            </a:r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 hasCustomPrompt="1"/>
          </p:nvPr>
        </p:nvSpPr>
        <p:spPr>
          <a:xfrm>
            <a:off x="6873736" y="515612"/>
            <a:ext cx="2983192" cy="4228147"/>
          </a:xfrm>
          <a:prstGeom prst="rect">
            <a:avLst/>
          </a:prstGeom>
          <a:effectLst>
            <a:outerShdw blurRad="50800" dist="50800" dir="2700000" algn="ctr" rotWithShape="0">
              <a:srgbClr val="000000">
                <a:alpha val="20000"/>
              </a:srgbClr>
            </a:outerShdw>
            <a:reflection blurRad="50800" stA="40000" endPos="20000" dir="5400000" sy="-100000" algn="bl" rotWithShape="0"/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Brochure Thumb</a:t>
            </a:r>
          </a:p>
        </p:txBody>
      </p:sp>
      <p:sp>
        <p:nvSpPr>
          <p:cNvPr id="9" name="Area"/>
          <p:cNvSpPr>
            <a:spLocks noGrp="1"/>
          </p:cNvSpPr>
          <p:nvPr>
            <p:ph type="body" sz="quarter" idx="10" hasCustomPrompt="1"/>
          </p:nvPr>
        </p:nvSpPr>
        <p:spPr>
          <a:xfrm>
            <a:off x="4437185" y="5364001"/>
            <a:ext cx="6722940" cy="585583"/>
          </a:xfrm>
          <a:prstGeom prst="rect">
            <a:avLst/>
          </a:prstGeom>
        </p:spPr>
        <p:txBody>
          <a:bodyPr lIns="0" tIns="0"/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bg1"/>
                </a:solidFill>
                <a:latin typeface="AvantGarde Com CondBook" panose="020B0506030304020204" pitchFamily="34" charset="0"/>
              </a:defRPr>
            </a:lvl1pPr>
          </a:lstStyle>
          <a:p>
            <a:pPr lvl="0"/>
            <a:r>
              <a:rPr lang="en-US" dirty="0"/>
              <a:t>Area: e.g. Retail Solutions</a:t>
            </a:r>
          </a:p>
        </p:txBody>
      </p:sp>
    </p:spTree>
    <p:extLst>
      <p:ext uri="{BB962C8B-B14F-4D97-AF65-F5344CB8AC3E}">
        <p14:creationId xmlns:p14="http://schemas.microsoft.com/office/powerpoint/2010/main" val="32725018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98">
          <p15:clr>
            <a:srgbClr val="FBAE40"/>
          </p15:clr>
        </p15:guide>
        <p15:guide id="2" pos="3628">
          <p15:clr>
            <a:srgbClr val="FBAE40"/>
          </p15:clr>
        </p15:guide>
        <p15:guide id="3" pos="218">
          <p15:clr>
            <a:srgbClr val="5ACBF0"/>
          </p15:clr>
        </p15:guide>
        <p15:guide id="4" orient="horz" pos="311">
          <p15:clr>
            <a:srgbClr val="5ACBF0"/>
          </p15:clr>
        </p15:guide>
        <p15:guide id="5" pos="2789">
          <p15:clr>
            <a:srgbClr val="5ACBF0"/>
          </p15:clr>
        </p15:guide>
        <p15:guide id="6" pos="4468">
          <p15:clr>
            <a:srgbClr val="5ACBF0"/>
          </p15:clr>
        </p15:guide>
        <p15:guide id="7" pos="7030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Width + BigBrochure + 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mage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1"/>
            <a:ext cx="11520488" cy="5259371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Background image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 hasCustomPrompt="1"/>
          </p:nvPr>
        </p:nvSpPr>
        <p:spPr>
          <a:xfrm>
            <a:off x="-1" y="519113"/>
            <a:ext cx="5210176" cy="3811062"/>
          </a:xfrm>
          <a:prstGeom prst="rect">
            <a:avLst/>
          </a:prstGeom>
          <a:solidFill>
            <a:schemeClr val="bg1">
              <a:alpha val="93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4" name="Intro Text"/>
          <p:cNvSpPr>
            <a:spLocks noGrp="1"/>
          </p:cNvSpPr>
          <p:nvPr>
            <p:ph type="body" sz="quarter" idx="11" hasCustomPrompt="1"/>
          </p:nvPr>
        </p:nvSpPr>
        <p:spPr>
          <a:xfrm>
            <a:off x="345464" y="2014719"/>
            <a:ext cx="4706826" cy="2270111"/>
          </a:xfrm>
          <a:prstGeom prst="rect">
            <a:avLst/>
          </a:prstGeom>
        </p:spPr>
        <p:txBody>
          <a:bodyPr lIns="0" tIns="0"/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None/>
              <a:defRPr sz="3600" baseline="0">
                <a:latin typeface="AvantGarde Com CondBook" panose="020B0506030304020204" pitchFamily="34" charset="0"/>
              </a:defRPr>
            </a:lvl1pPr>
          </a:lstStyle>
          <a:p>
            <a:pPr lvl="0"/>
            <a:r>
              <a:rPr lang="en-US" dirty="0"/>
              <a:t>Intro text: 100 characters max. </a:t>
            </a:r>
          </a:p>
          <a:p>
            <a:pPr lvl="0"/>
            <a:r>
              <a:rPr lang="en-US" dirty="0"/>
              <a:t>CTA Text. </a:t>
            </a:r>
          </a:p>
        </p:txBody>
      </p:sp>
      <p:sp>
        <p:nvSpPr>
          <p:cNvPr id="7" name="Header"/>
          <p:cNvSpPr>
            <a:spLocks noGrp="1"/>
          </p:cNvSpPr>
          <p:nvPr>
            <p:ph type="body" sz="quarter" idx="13" hasCustomPrompt="1"/>
          </p:nvPr>
        </p:nvSpPr>
        <p:spPr>
          <a:xfrm>
            <a:off x="345463" y="720001"/>
            <a:ext cx="4706827" cy="1146584"/>
          </a:xfrm>
          <a:prstGeom prst="rect">
            <a:avLst/>
          </a:prstGeom>
        </p:spPr>
        <p:txBody>
          <a:bodyPr lIns="0" tIns="0"/>
          <a:lstStyle>
            <a:lvl1pPr marL="0" indent="0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None/>
              <a:defRPr sz="4400" baseline="0">
                <a:latin typeface="AvantGarde Com CondBold" panose="020B0806030304020204" pitchFamily="34" charset="0"/>
              </a:defRPr>
            </a:lvl1pPr>
          </a:lstStyle>
          <a:p>
            <a:pPr lvl="0"/>
            <a:r>
              <a:rPr lang="en-US" dirty="0"/>
              <a:t>Header: 2 Lines</a:t>
            </a:r>
          </a:p>
          <a:p>
            <a:pPr lvl="0"/>
            <a:endParaRPr lang="en-US" dirty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 hasCustomPrompt="1"/>
          </p:nvPr>
        </p:nvSpPr>
        <p:spPr>
          <a:xfrm>
            <a:off x="6873736" y="515612"/>
            <a:ext cx="2983192" cy="4228147"/>
          </a:xfrm>
          <a:prstGeom prst="rect">
            <a:avLst/>
          </a:prstGeom>
          <a:effectLst>
            <a:outerShdw blurRad="50800" dist="50800" dir="2700000" algn="ctr" rotWithShape="0">
              <a:srgbClr val="000000">
                <a:alpha val="20000"/>
              </a:srgbClr>
            </a:outerShdw>
            <a:reflection blurRad="50800" stA="40000" endPos="20000" dir="5400000" sy="-100000" algn="bl" rotWithShape="0"/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Brochure Thumb</a:t>
            </a:r>
          </a:p>
        </p:txBody>
      </p:sp>
      <p:sp>
        <p:nvSpPr>
          <p:cNvPr id="9" name="Area"/>
          <p:cNvSpPr>
            <a:spLocks noGrp="1"/>
          </p:cNvSpPr>
          <p:nvPr>
            <p:ph type="body" sz="quarter" idx="10" hasCustomPrompt="1"/>
          </p:nvPr>
        </p:nvSpPr>
        <p:spPr>
          <a:xfrm>
            <a:off x="4437185" y="5364001"/>
            <a:ext cx="6722940" cy="585583"/>
          </a:xfrm>
          <a:prstGeom prst="rect">
            <a:avLst/>
          </a:prstGeom>
        </p:spPr>
        <p:txBody>
          <a:bodyPr lIns="0" tIns="0"/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bg1"/>
                </a:solidFill>
                <a:latin typeface="AvantGarde Com CondBook" panose="020B0506030304020204" pitchFamily="34" charset="0"/>
              </a:defRPr>
            </a:lvl1pPr>
          </a:lstStyle>
          <a:p>
            <a:pPr lvl="0"/>
            <a:r>
              <a:rPr lang="en-US" dirty="0"/>
              <a:t>Area: e.g. Retail Solutions</a:t>
            </a:r>
          </a:p>
        </p:txBody>
      </p:sp>
    </p:spTree>
    <p:extLst>
      <p:ext uri="{BB962C8B-B14F-4D97-AF65-F5344CB8AC3E}">
        <p14:creationId xmlns:p14="http://schemas.microsoft.com/office/powerpoint/2010/main" val="2198625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64" userDrawn="1">
          <p15:clr>
            <a:srgbClr val="FBAE40"/>
          </p15:clr>
        </p15:guide>
        <p15:guide id="2" pos="3628">
          <p15:clr>
            <a:srgbClr val="FBAE40"/>
          </p15:clr>
        </p15:guide>
        <p15:guide id="3" pos="218">
          <p15:clr>
            <a:srgbClr val="5ACBF0"/>
          </p15:clr>
        </p15:guide>
        <p15:guide id="4" orient="horz" pos="311">
          <p15:clr>
            <a:srgbClr val="5ACBF0"/>
          </p15:clr>
        </p15:guide>
        <p15:guide id="5" pos="2789" userDrawn="1">
          <p15:clr>
            <a:srgbClr val="5ACBF0"/>
          </p15:clr>
        </p15:guide>
        <p15:guide id="6" pos="4468" userDrawn="1">
          <p15:clr>
            <a:srgbClr val="5ACBF0"/>
          </p15:clr>
        </p15:guide>
        <p15:guide id="7" pos="7030" userDrawn="1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:6 - 1_Text + Mo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mage"/>
          <p:cNvSpPr>
            <a:spLocks noGrp="1"/>
          </p:cNvSpPr>
          <p:nvPr>
            <p:ph type="pic" sz="quarter" idx="12"/>
          </p:nvPr>
        </p:nvSpPr>
        <p:spPr>
          <a:xfrm>
            <a:off x="4427538" y="7952"/>
            <a:ext cx="7092951" cy="5242559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6" name="Intro Text"/>
          <p:cNvSpPr>
            <a:spLocks noGrp="1"/>
          </p:cNvSpPr>
          <p:nvPr>
            <p:ph type="body" sz="quarter" idx="11" hasCustomPrompt="1"/>
          </p:nvPr>
        </p:nvSpPr>
        <p:spPr>
          <a:xfrm>
            <a:off x="345464" y="1874340"/>
            <a:ext cx="3848685" cy="3166196"/>
          </a:xfrm>
          <a:prstGeom prst="rect">
            <a:avLst/>
          </a:prstGeom>
        </p:spPr>
        <p:txBody>
          <a:bodyPr lIns="0" tIns="0"/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None/>
              <a:defRPr sz="3600" baseline="0">
                <a:latin typeface="AvantGarde Com CondBook" panose="020B0506030304020204" pitchFamily="34" charset="0"/>
              </a:defRPr>
            </a:lvl1pPr>
          </a:lstStyle>
          <a:p>
            <a:pPr lvl="0"/>
            <a:r>
              <a:rPr lang="en-US" dirty="0"/>
              <a:t>Intro text: 100 characters max. </a:t>
            </a:r>
          </a:p>
          <a:p>
            <a:pPr lvl="0"/>
            <a:r>
              <a:rPr lang="en-US" dirty="0"/>
              <a:t>CTA Text.  </a:t>
            </a:r>
          </a:p>
        </p:txBody>
      </p:sp>
      <p:sp>
        <p:nvSpPr>
          <p:cNvPr id="7" name="Header"/>
          <p:cNvSpPr>
            <a:spLocks noGrp="1"/>
          </p:cNvSpPr>
          <p:nvPr>
            <p:ph type="body" sz="quarter" idx="13" hasCustomPrompt="1"/>
          </p:nvPr>
        </p:nvSpPr>
        <p:spPr>
          <a:xfrm>
            <a:off x="345463" y="1154341"/>
            <a:ext cx="4051277" cy="574185"/>
          </a:xfrm>
          <a:prstGeom prst="rect">
            <a:avLst/>
          </a:prstGeom>
        </p:spPr>
        <p:txBody>
          <a:bodyPr lIns="0" tIns="0"/>
          <a:lstStyle>
            <a:lvl1pPr marL="0" indent="0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None/>
              <a:defRPr sz="4400">
                <a:latin typeface="AvantGarde Com CondBold" panose="020B0806030304020204" pitchFamily="34" charset="0"/>
              </a:defRPr>
            </a:lvl1pPr>
          </a:lstStyle>
          <a:p>
            <a:pPr lvl="0"/>
            <a:r>
              <a:rPr lang="en-US" dirty="0"/>
              <a:t>Header – Line 1</a:t>
            </a:r>
          </a:p>
        </p:txBody>
      </p:sp>
      <p:sp>
        <p:nvSpPr>
          <p:cNvPr id="9" name="Intro Text"/>
          <p:cNvSpPr>
            <a:spLocks noGrp="1"/>
          </p:cNvSpPr>
          <p:nvPr>
            <p:ph type="body" sz="quarter" idx="14" hasCustomPrompt="1"/>
          </p:nvPr>
        </p:nvSpPr>
        <p:spPr>
          <a:xfrm>
            <a:off x="345463" y="493713"/>
            <a:ext cx="4051276" cy="566022"/>
          </a:xfrm>
          <a:prstGeom prst="rect">
            <a:avLst/>
          </a:prstGeom>
        </p:spPr>
        <p:txBody>
          <a:bodyPr lIns="0" tIns="0"/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None/>
              <a:defRPr sz="3600" baseline="0">
                <a:latin typeface="AvantGarde Com CondBook" panose="020B0506030304020204" pitchFamily="34" charset="0"/>
              </a:defRPr>
            </a:lvl1pPr>
          </a:lstStyle>
          <a:p>
            <a:pPr lvl="0"/>
            <a:r>
              <a:rPr lang="en-US" dirty="0"/>
              <a:t>Topic: Press Release</a:t>
            </a:r>
          </a:p>
        </p:txBody>
      </p:sp>
      <p:sp>
        <p:nvSpPr>
          <p:cNvPr id="8" name="Area"/>
          <p:cNvSpPr>
            <a:spLocks noGrp="1"/>
          </p:cNvSpPr>
          <p:nvPr>
            <p:ph type="body" sz="quarter" idx="10" hasCustomPrompt="1"/>
          </p:nvPr>
        </p:nvSpPr>
        <p:spPr>
          <a:xfrm>
            <a:off x="4437185" y="5364001"/>
            <a:ext cx="6722940" cy="585583"/>
          </a:xfrm>
          <a:prstGeom prst="rect">
            <a:avLst/>
          </a:prstGeom>
        </p:spPr>
        <p:txBody>
          <a:bodyPr lIns="0" tIns="0"/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bg1"/>
                </a:solidFill>
                <a:latin typeface="AvantGarde Com CondBook" panose="020B0506030304020204" pitchFamily="34" charset="0"/>
              </a:defRPr>
            </a:lvl1pPr>
          </a:lstStyle>
          <a:p>
            <a:pPr lvl="0"/>
            <a:r>
              <a:rPr lang="en-US" dirty="0"/>
              <a:t>Area: e.g. Retail Solutions</a:t>
            </a:r>
          </a:p>
        </p:txBody>
      </p:sp>
    </p:spTree>
    <p:extLst>
      <p:ext uri="{BB962C8B-B14F-4D97-AF65-F5344CB8AC3E}">
        <p14:creationId xmlns:p14="http://schemas.microsoft.com/office/powerpoint/2010/main" val="41854987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99">
          <p15:clr>
            <a:srgbClr val="FBAE40"/>
          </p15:clr>
        </p15:guide>
        <p15:guide id="2" pos="3628">
          <p15:clr>
            <a:srgbClr val="FBAE40"/>
          </p15:clr>
        </p15:guide>
        <p15:guide id="3" pos="703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:6 - 2_Text + Mo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mage"/>
          <p:cNvSpPr>
            <a:spLocks noGrp="1"/>
          </p:cNvSpPr>
          <p:nvPr>
            <p:ph type="pic" sz="quarter" idx="12"/>
          </p:nvPr>
        </p:nvSpPr>
        <p:spPr>
          <a:xfrm>
            <a:off x="4427538" y="7952"/>
            <a:ext cx="7092951" cy="5242559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6" name="Intro Text"/>
          <p:cNvSpPr>
            <a:spLocks noGrp="1"/>
          </p:cNvSpPr>
          <p:nvPr>
            <p:ph type="body" sz="quarter" idx="11" hasCustomPrompt="1"/>
          </p:nvPr>
        </p:nvSpPr>
        <p:spPr>
          <a:xfrm>
            <a:off x="345464" y="2518391"/>
            <a:ext cx="3848685" cy="2602246"/>
          </a:xfrm>
          <a:prstGeom prst="rect">
            <a:avLst/>
          </a:prstGeom>
        </p:spPr>
        <p:txBody>
          <a:bodyPr lIns="0" tIns="0"/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None/>
              <a:defRPr sz="3600" baseline="0">
                <a:latin typeface="AvantGarde Com CondBook" panose="020B0506030304020204" pitchFamily="34" charset="0"/>
              </a:defRPr>
            </a:lvl1pPr>
          </a:lstStyle>
          <a:p>
            <a:pPr lvl="0"/>
            <a:r>
              <a:rPr lang="en-US" dirty="0"/>
              <a:t>Intro text: 100 characters max. </a:t>
            </a:r>
          </a:p>
          <a:p>
            <a:pPr lvl="0"/>
            <a:r>
              <a:rPr lang="en-US" dirty="0"/>
              <a:t>CTA Text.  </a:t>
            </a:r>
          </a:p>
        </p:txBody>
      </p:sp>
      <p:sp>
        <p:nvSpPr>
          <p:cNvPr id="7" name="Header"/>
          <p:cNvSpPr>
            <a:spLocks noGrp="1"/>
          </p:cNvSpPr>
          <p:nvPr>
            <p:ph type="body" sz="quarter" idx="13" hasCustomPrompt="1"/>
          </p:nvPr>
        </p:nvSpPr>
        <p:spPr>
          <a:xfrm>
            <a:off x="345464" y="1154341"/>
            <a:ext cx="3848686" cy="1183342"/>
          </a:xfrm>
          <a:prstGeom prst="rect">
            <a:avLst/>
          </a:prstGeom>
        </p:spPr>
        <p:txBody>
          <a:bodyPr lIns="0" tIns="0"/>
          <a:lstStyle>
            <a:lvl1pPr marL="0" indent="0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None/>
              <a:defRPr sz="4400">
                <a:latin typeface="AvantGarde Com CondBold" panose="020B0806030304020204" pitchFamily="34" charset="0"/>
              </a:defRPr>
            </a:lvl1pPr>
          </a:lstStyle>
          <a:p>
            <a:pPr lvl="0"/>
            <a:r>
              <a:rPr lang="en-US" dirty="0"/>
              <a:t>Header – 2 Lines</a:t>
            </a:r>
          </a:p>
        </p:txBody>
      </p:sp>
      <p:sp>
        <p:nvSpPr>
          <p:cNvPr id="9" name="Intro Text"/>
          <p:cNvSpPr>
            <a:spLocks noGrp="1"/>
          </p:cNvSpPr>
          <p:nvPr>
            <p:ph type="body" sz="quarter" idx="14" hasCustomPrompt="1"/>
          </p:nvPr>
        </p:nvSpPr>
        <p:spPr>
          <a:xfrm>
            <a:off x="345463" y="493713"/>
            <a:ext cx="3848686" cy="566022"/>
          </a:xfrm>
          <a:prstGeom prst="rect">
            <a:avLst/>
          </a:prstGeom>
        </p:spPr>
        <p:txBody>
          <a:bodyPr lIns="0" tIns="0"/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None/>
              <a:defRPr sz="3600" baseline="0">
                <a:latin typeface="AvantGarde Com CondBook" panose="020B0506030304020204" pitchFamily="34" charset="0"/>
              </a:defRPr>
            </a:lvl1pPr>
          </a:lstStyle>
          <a:p>
            <a:pPr lvl="0"/>
            <a:r>
              <a:rPr lang="en-US" dirty="0"/>
              <a:t>Topic: Press Release</a:t>
            </a:r>
          </a:p>
        </p:txBody>
      </p:sp>
      <p:sp>
        <p:nvSpPr>
          <p:cNvPr id="8" name="Area"/>
          <p:cNvSpPr>
            <a:spLocks noGrp="1"/>
          </p:cNvSpPr>
          <p:nvPr>
            <p:ph type="body" sz="quarter" idx="10" hasCustomPrompt="1"/>
          </p:nvPr>
        </p:nvSpPr>
        <p:spPr>
          <a:xfrm>
            <a:off x="4437185" y="5364001"/>
            <a:ext cx="6722940" cy="585583"/>
          </a:xfrm>
          <a:prstGeom prst="rect">
            <a:avLst/>
          </a:prstGeom>
        </p:spPr>
        <p:txBody>
          <a:bodyPr lIns="0" tIns="0"/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bg1"/>
                </a:solidFill>
                <a:latin typeface="AvantGarde Com CondBook" panose="020B0506030304020204" pitchFamily="34" charset="0"/>
              </a:defRPr>
            </a:lvl1pPr>
          </a:lstStyle>
          <a:p>
            <a:pPr lvl="0"/>
            <a:r>
              <a:rPr lang="en-US" dirty="0"/>
              <a:t>Area: e.g. Retail Solutions</a:t>
            </a:r>
          </a:p>
        </p:txBody>
      </p:sp>
    </p:spTree>
    <p:extLst>
      <p:ext uri="{BB962C8B-B14F-4D97-AF65-F5344CB8AC3E}">
        <p14:creationId xmlns:p14="http://schemas.microsoft.com/office/powerpoint/2010/main" val="23130587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99">
          <p15:clr>
            <a:srgbClr val="FBAE40"/>
          </p15:clr>
        </p15:guide>
        <p15:guide id="2" pos="3628">
          <p15:clr>
            <a:srgbClr val="FBAE40"/>
          </p15:clr>
        </p15:guide>
        <p15:guide id="3" orient="horz" pos="1581" userDrawn="1">
          <p15:clr>
            <a:srgbClr val="FBAE40"/>
          </p15:clr>
        </p15:guide>
        <p15:guide id="4" pos="703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:4 - 1_Text + Mo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mage"/>
          <p:cNvSpPr>
            <a:spLocks noGrp="1"/>
          </p:cNvSpPr>
          <p:nvPr>
            <p:ph type="pic" sz="quarter" idx="12"/>
          </p:nvPr>
        </p:nvSpPr>
        <p:spPr>
          <a:xfrm>
            <a:off x="6911975" y="1"/>
            <a:ext cx="4608514" cy="5242559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6" name="Intro Text"/>
          <p:cNvSpPr>
            <a:spLocks noGrp="1"/>
          </p:cNvSpPr>
          <p:nvPr>
            <p:ph type="body" sz="quarter" idx="11" hasCustomPrompt="1"/>
          </p:nvPr>
        </p:nvSpPr>
        <p:spPr>
          <a:xfrm>
            <a:off x="345464" y="1874340"/>
            <a:ext cx="5998186" cy="3098182"/>
          </a:xfrm>
          <a:prstGeom prst="rect">
            <a:avLst/>
          </a:prstGeom>
        </p:spPr>
        <p:txBody>
          <a:bodyPr lIns="0" tIns="0"/>
          <a:lstStyle>
            <a:lvl1pPr marL="0" marR="0" indent="0" algn="l" defTabSz="754197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  <a:defRPr sz="3600" baseline="0">
                <a:latin typeface="AvantGarde Com CondBook" panose="020B0506030304020204" pitchFamily="34" charset="0"/>
              </a:defRPr>
            </a:lvl1pPr>
          </a:lstStyle>
          <a:p>
            <a:pPr lvl="0"/>
            <a:r>
              <a:rPr lang="en-US" dirty="0"/>
              <a:t>Recommended intro text: 120 characters </a:t>
            </a:r>
          </a:p>
          <a:p>
            <a:pPr lvl="0"/>
            <a:r>
              <a:rPr lang="de-CH" dirty="0"/>
              <a:t>CTA Text.</a:t>
            </a:r>
          </a:p>
          <a:p>
            <a:pPr lvl="0"/>
            <a:endParaRPr lang="de-CH" dirty="0"/>
          </a:p>
          <a:p>
            <a:pPr lvl="0"/>
            <a:endParaRPr lang="en-US" dirty="0"/>
          </a:p>
        </p:txBody>
      </p:sp>
      <p:sp>
        <p:nvSpPr>
          <p:cNvPr id="7" name="Header"/>
          <p:cNvSpPr>
            <a:spLocks noGrp="1"/>
          </p:cNvSpPr>
          <p:nvPr>
            <p:ph type="body" sz="quarter" idx="13" hasCustomPrompt="1"/>
          </p:nvPr>
        </p:nvSpPr>
        <p:spPr>
          <a:xfrm>
            <a:off x="345463" y="1154341"/>
            <a:ext cx="5998186" cy="574185"/>
          </a:xfrm>
          <a:prstGeom prst="rect">
            <a:avLst/>
          </a:prstGeom>
        </p:spPr>
        <p:txBody>
          <a:bodyPr lIns="0" tIns="0"/>
          <a:lstStyle>
            <a:lvl1pPr marL="0" indent="0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None/>
              <a:defRPr sz="4400">
                <a:latin typeface="AvantGarde Com CondBold" panose="020B0806030304020204" pitchFamily="34" charset="0"/>
              </a:defRPr>
            </a:lvl1pPr>
          </a:lstStyle>
          <a:p>
            <a:pPr lvl="0"/>
            <a:r>
              <a:rPr lang="en-US" dirty="0"/>
              <a:t>Header – Line 1</a:t>
            </a:r>
          </a:p>
        </p:txBody>
      </p:sp>
      <p:sp>
        <p:nvSpPr>
          <p:cNvPr id="10" name="Intro Text"/>
          <p:cNvSpPr>
            <a:spLocks noGrp="1"/>
          </p:cNvSpPr>
          <p:nvPr>
            <p:ph type="body" sz="quarter" idx="14" hasCustomPrompt="1"/>
          </p:nvPr>
        </p:nvSpPr>
        <p:spPr>
          <a:xfrm>
            <a:off x="345462" y="493713"/>
            <a:ext cx="5998187" cy="566022"/>
          </a:xfrm>
          <a:prstGeom prst="rect">
            <a:avLst/>
          </a:prstGeom>
        </p:spPr>
        <p:txBody>
          <a:bodyPr lIns="0" tIns="0"/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None/>
              <a:defRPr sz="3600" baseline="0">
                <a:latin typeface="AvantGarde Com CondBook" panose="020B0506030304020204" pitchFamily="34" charset="0"/>
              </a:defRPr>
            </a:lvl1pPr>
          </a:lstStyle>
          <a:p>
            <a:pPr lvl="0"/>
            <a:r>
              <a:rPr lang="en-US" dirty="0"/>
              <a:t>Topic: e.g. Press Release</a:t>
            </a:r>
          </a:p>
        </p:txBody>
      </p:sp>
      <p:sp>
        <p:nvSpPr>
          <p:cNvPr id="8" name="Area"/>
          <p:cNvSpPr>
            <a:spLocks noGrp="1"/>
          </p:cNvSpPr>
          <p:nvPr>
            <p:ph type="body" sz="quarter" idx="10" hasCustomPrompt="1"/>
          </p:nvPr>
        </p:nvSpPr>
        <p:spPr>
          <a:xfrm>
            <a:off x="4437185" y="5364001"/>
            <a:ext cx="6722940" cy="585583"/>
          </a:xfrm>
          <a:prstGeom prst="rect">
            <a:avLst/>
          </a:prstGeom>
        </p:spPr>
        <p:txBody>
          <a:bodyPr lIns="0" tIns="0"/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bg1"/>
                </a:solidFill>
                <a:latin typeface="AvantGarde Com CondBook" panose="020B0506030304020204" pitchFamily="34" charset="0"/>
              </a:defRPr>
            </a:lvl1pPr>
          </a:lstStyle>
          <a:p>
            <a:pPr lvl="0"/>
            <a:r>
              <a:rPr lang="en-US" dirty="0"/>
              <a:t>Area: e.g. Retail Solutions</a:t>
            </a:r>
          </a:p>
        </p:txBody>
      </p:sp>
    </p:spTree>
    <p:extLst>
      <p:ext uri="{BB962C8B-B14F-4D97-AF65-F5344CB8AC3E}">
        <p14:creationId xmlns:p14="http://schemas.microsoft.com/office/powerpoint/2010/main" val="29514298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99">
          <p15:clr>
            <a:srgbClr val="FBAE40"/>
          </p15:clr>
        </p15:guide>
        <p15:guide id="2" pos="3628">
          <p15:clr>
            <a:srgbClr val="FBAE40"/>
          </p15:clr>
        </p15:guide>
        <p15:guide id="3" pos="703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:4 - 2_Text+Mo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mage"/>
          <p:cNvSpPr>
            <a:spLocks noGrp="1"/>
          </p:cNvSpPr>
          <p:nvPr>
            <p:ph type="pic" sz="quarter" idx="12"/>
          </p:nvPr>
        </p:nvSpPr>
        <p:spPr>
          <a:xfrm>
            <a:off x="7092949" y="1"/>
            <a:ext cx="4427539" cy="5242559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6" name="Intro Text"/>
          <p:cNvSpPr>
            <a:spLocks noGrp="1"/>
          </p:cNvSpPr>
          <p:nvPr>
            <p:ph type="body" sz="quarter" idx="11" hasCustomPrompt="1"/>
          </p:nvPr>
        </p:nvSpPr>
        <p:spPr>
          <a:xfrm>
            <a:off x="345464" y="2518394"/>
            <a:ext cx="5998186" cy="2219862"/>
          </a:xfrm>
          <a:prstGeom prst="rect">
            <a:avLst/>
          </a:prstGeom>
        </p:spPr>
        <p:txBody>
          <a:bodyPr lIns="0" tIns="0"/>
          <a:lstStyle>
            <a:lvl1pPr marL="0" marR="0" indent="0" algn="l" defTabSz="754197" rtl="0" eaLnBrk="1" fontAlgn="auto" latinLnBrk="0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  <a:defRPr sz="3600" baseline="0">
                <a:latin typeface="AvantGarde Com CondBook" panose="020B0506030304020204" pitchFamily="34" charset="0"/>
              </a:defRPr>
            </a:lvl1pPr>
          </a:lstStyle>
          <a:p>
            <a:pPr lvl="0"/>
            <a:r>
              <a:rPr lang="en-US" dirty="0"/>
              <a:t>Recommended intro text: 120 characters </a:t>
            </a:r>
          </a:p>
          <a:p>
            <a:pPr lvl="0"/>
            <a:r>
              <a:rPr lang="de-CH" dirty="0"/>
              <a:t>CTA Text. </a:t>
            </a:r>
            <a:endParaRPr lang="en-US" dirty="0"/>
          </a:p>
        </p:txBody>
      </p:sp>
      <p:sp>
        <p:nvSpPr>
          <p:cNvPr id="7" name="Header"/>
          <p:cNvSpPr>
            <a:spLocks noGrp="1"/>
          </p:cNvSpPr>
          <p:nvPr>
            <p:ph type="body" sz="quarter" idx="13" hasCustomPrompt="1"/>
          </p:nvPr>
        </p:nvSpPr>
        <p:spPr>
          <a:xfrm>
            <a:off x="345463" y="1154341"/>
            <a:ext cx="5998186" cy="1215148"/>
          </a:xfrm>
          <a:prstGeom prst="rect">
            <a:avLst/>
          </a:prstGeom>
        </p:spPr>
        <p:txBody>
          <a:bodyPr lIns="0" tIns="0"/>
          <a:lstStyle>
            <a:lvl1pPr marL="0" indent="0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None/>
              <a:defRPr sz="4400">
                <a:latin typeface="AvantGarde Com CondBold" panose="020B0806030304020204" pitchFamily="34" charset="0"/>
              </a:defRPr>
            </a:lvl1pPr>
          </a:lstStyle>
          <a:p>
            <a:pPr lvl="0"/>
            <a:r>
              <a:rPr lang="en-US" dirty="0"/>
              <a:t>Header – 2 Lines</a:t>
            </a:r>
          </a:p>
        </p:txBody>
      </p:sp>
      <p:sp>
        <p:nvSpPr>
          <p:cNvPr id="10" name="Intro Text"/>
          <p:cNvSpPr>
            <a:spLocks noGrp="1"/>
          </p:cNvSpPr>
          <p:nvPr>
            <p:ph type="body" sz="quarter" idx="14" hasCustomPrompt="1"/>
          </p:nvPr>
        </p:nvSpPr>
        <p:spPr>
          <a:xfrm>
            <a:off x="345462" y="493713"/>
            <a:ext cx="5998187" cy="566022"/>
          </a:xfrm>
          <a:prstGeom prst="rect">
            <a:avLst/>
          </a:prstGeom>
        </p:spPr>
        <p:txBody>
          <a:bodyPr lIns="0" tIns="0"/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None/>
              <a:defRPr sz="3600" baseline="0">
                <a:latin typeface="AvantGarde Com CondBook" panose="020B0506030304020204" pitchFamily="34" charset="0"/>
              </a:defRPr>
            </a:lvl1pPr>
          </a:lstStyle>
          <a:p>
            <a:pPr lvl="0"/>
            <a:r>
              <a:rPr lang="en-US" dirty="0"/>
              <a:t>Topic: e.g. Press Release</a:t>
            </a:r>
          </a:p>
        </p:txBody>
      </p:sp>
      <p:sp>
        <p:nvSpPr>
          <p:cNvPr id="8" name="Area"/>
          <p:cNvSpPr>
            <a:spLocks noGrp="1"/>
          </p:cNvSpPr>
          <p:nvPr>
            <p:ph type="body" sz="quarter" idx="10" hasCustomPrompt="1"/>
          </p:nvPr>
        </p:nvSpPr>
        <p:spPr>
          <a:xfrm>
            <a:off x="4437185" y="5364001"/>
            <a:ext cx="6722940" cy="585583"/>
          </a:xfrm>
          <a:prstGeom prst="rect">
            <a:avLst/>
          </a:prstGeom>
        </p:spPr>
        <p:txBody>
          <a:bodyPr lIns="0" tIns="0"/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bg1"/>
                </a:solidFill>
                <a:latin typeface="AvantGarde Com CondBook" panose="020B0506030304020204" pitchFamily="34" charset="0"/>
              </a:defRPr>
            </a:lvl1pPr>
          </a:lstStyle>
          <a:p>
            <a:pPr lvl="0"/>
            <a:r>
              <a:rPr lang="en-US" dirty="0"/>
              <a:t>Area: e.g. Retail Solutions</a:t>
            </a:r>
          </a:p>
        </p:txBody>
      </p:sp>
    </p:spTree>
    <p:extLst>
      <p:ext uri="{BB962C8B-B14F-4D97-AF65-F5344CB8AC3E}">
        <p14:creationId xmlns:p14="http://schemas.microsoft.com/office/powerpoint/2010/main" val="19068399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99">
          <p15:clr>
            <a:srgbClr val="FBAE40"/>
          </p15:clr>
        </p15:guide>
        <p15:guide id="2" pos="7030" userDrawn="1">
          <p15:clr>
            <a:srgbClr val="FBAE40"/>
          </p15:clr>
        </p15:guide>
        <p15:guide id="3" orient="horz" pos="1581" userDrawn="1">
          <p15:clr>
            <a:srgbClr val="FBAE40"/>
          </p15:clr>
        </p15:guide>
        <p15:guide id="4" orient="horz" pos="3237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emf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827867" y="47262"/>
            <a:ext cx="8692621" cy="5515338"/>
            <a:chOff x="2889504" y="1646682"/>
            <a:chExt cx="6254496" cy="4111955"/>
          </a:xfrm>
        </p:grpSpPr>
        <p:sp>
          <p:nvSpPr>
            <p:cNvPr id="24" name="C bkg DH"/>
            <p:cNvSpPr/>
            <p:nvPr/>
          </p:nvSpPr>
          <p:spPr>
            <a:xfrm>
              <a:off x="2889504" y="1646682"/>
              <a:ext cx="6254496" cy="2585249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3000">
                  <a:schemeClr val="bg1">
                    <a:lumMod val="95000"/>
                  </a:schemeClr>
                </a:gs>
                <a:gs pos="100000">
                  <a:schemeClr val="tx2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dirty="0" err="1">
                <a:solidFill>
                  <a:schemeClr val="bg1"/>
                </a:solidFill>
              </a:endParaRPr>
            </a:p>
          </p:txBody>
        </p:sp>
        <p:sp>
          <p:nvSpPr>
            <p:cNvPr id="25" name="C bkg DH"/>
            <p:cNvSpPr/>
            <p:nvPr/>
          </p:nvSpPr>
          <p:spPr>
            <a:xfrm rot="10800000">
              <a:off x="2889504" y="4189361"/>
              <a:ext cx="6254496" cy="1569276"/>
            </a:xfrm>
            <a:prstGeom prst="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3000">
                  <a:schemeClr val="bg1">
                    <a:lumMod val="85000"/>
                  </a:schemeClr>
                </a:gs>
                <a:gs pos="100000">
                  <a:schemeClr val="tx2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dirty="0" err="1">
                <a:solidFill>
                  <a:schemeClr val="bg1"/>
                </a:solidFill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0" y="0"/>
            <a:ext cx="8663876" cy="6029327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  <a:lumMod val="0"/>
                  <a:lumOff val="100000"/>
                </a:schemeClr>
              </a:gs>
              <a:gs pos="37000">
                <a:schemeClr val="bg1">
                  <a:alpha val="78000"/>
                </a:schemeClr>
              </a:gs>
              <a:gs pos="66000">
                <a:srgbClr val="FFFFFF"/>
              </a:gs>
              <a:gs pos="52000">
                <a:schemeClr val="bg1">
                  <a:alpha val="93000"/>
                </a:schemeClr>
              </a:gs>
              <a:gs pos="84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dirty="0" err="1">
              <a:solidFill>
                <a:schemeClr val="bg1"/>
              </a:solidFill>
            </a:endParaRPr>
          </a:p>
        </p:txBody>
      </p:sp>
      <p:sp>
        <p:nvSpPr>
          <p:cNvPr id="9" name="Rectangle 52"/>
          <p:cNvSpPr>
            <a:spLocks noChangeArrowheads="1"/>
          </p:cNvSpPr>
          <p:nvPr userDrawn="1"/>
        </p:nvSpPr>
        <p:spPr bwMode="gray">
          <a:xfrm>
            <a:off x="1" y="5246296"/>
            <a:ext cx="11520488" cy="783031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pPr algn="ctr"/>
            <a:endParaRPr lang="en-US" sz="480"/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355508" y="5450339"/>
            <a:ext cx="3405063" cy="388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5039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685" r:id="rId2"/>
    <p:sldLayoutId id="2147483702" r:id="rId3"/>
    <p:sldLayoutId id="2147483703" r:id="rId4"/>
    <p:sldLayoutId id="2147483698" r:id="rId5"/>
  </p:sldLayoutIdLst>
  <p:txStyles>
    <p:titleStyle>
      <a:lvl1pPr algn="l" defTabSz="754197" rtl="0" eaLnBrk="1" latinLnBrk="0" hangingPunct="1">
        <a:lnSpc>
          <a:spcPts val="2144"/>
        </a:lnSpc>
        <a:spcBef>
          <a:spcPct val="0"/>
        </a:spcBef>
        <a:buNone/>
        <a:defRPr sz="198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147959" indent="-147959" algn="l" defTabSz="754197" rtl="0" eaLnBrk="1" latinLnBrk="0" hangingPunct="1">
        <a:spcBef>
          <a:spcPts val="330"/>
        </a:spcBef>
        <a:spcAft>
          <a:spcPts val="495"/>
        </a:spcAft>
        <a:buClr>
          <a:schemeClr val="accent1"/>
        </a:buClr>
        <a:buFont typeface="Wingdings" pitchFamily="2" charset="2"/>
        <a:buChar char="§"/>
        <a:defRPr sz="132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295918" indent="-147959" algn="l" defTabSz="754197" rtl="0" eaLnBrk="1" latinLnBrk="0" hangingPunct="1">
        <a:spcBef>
          <a:spcPts val="0"/>
        </a:spcBef>
        <a:spcAft>
          <a:spcPts val="330"/>
        </a:spcAft>
        <a:buClr>
          <a:schemeClr val="accent1"/>
        </a:buClr>
        <a:buFont typeface="Arial" pitchFamily="34" charset="0"/>
        <a:buChar char="-"/>
        <a:defRPr sz="1320" kern="1200">
          <a:solidFill>
            <a:schemeClr val="tx1"/>
          </a:solidFill>
          <a:latin typeface="+mn-lt"/>
          <a:ea typeface="+mn-ea"/>
          <a:cs typeface="+mn-cs"/>
        </a:defRPr>
      </a:lvl2pPr>
      <a:lvl3pPr marL="446496" indent="-151887" algn="l" defTabSz="754197" rtl="0" eaLnBrk="1" latinLnBrk="0" hangingPunct="1">
        <a:spcBef>
          <a:spcPts val="0"/>
        </a:spcBef>
        <a:spcAft>
          <a:spcPts val="330"/>
        </a:spcAft>
        <a:buClr>
          <a:schemeClr val="accent1"/>
        </a:buClr>
        <a:buFont typeface="Arial" pitchFamily="34" charset="0"/>
        <a:buChar char="-"/>
        <a:tabLst/>
        <a:defRPr sz="1320" kern="1200">
          <a:solidFill>
            <a:schemeClr val="tx1"/>
          </a:solidFill>
          <a:latin typeface="+mn-lt"/>
          <a:ea typeface="+mn-ea"/>
          <a:cs typeface="+mn-cs"/>
        </a:defRPr>
      </a:lvl3pPr>
      <a:lvl4pPr marL="590526" indent="-144031" algn="l" defTabSz="754197" rtl="0" eaLnBrk="1" latinLnBrk="0" hangingPunct="1">
        <a:spcBef>
          <a:spcPts val="0"/>
        </a:spcBef>
        <a:spcAft>
          <a:spcPts val="330"/>
        </a:spcAft>
        <a:buClr>
          <a:schemeClr val="accent1"/>
        </a:buClr>
        <a:buFont typeface="Arial" panose="020B0604020202020204" pitchFamily="34" charset="0"/>
        <a:buChar char="-"/>
        <a:defRPr sz="1320" kern="1200">
          <a:solidFill>
            <a:schemeClr val="tx1"/>
          </a:solidFill>
          <a:latin typeface="+mn-lt"/>
          <a:ea typeface="+mn-ea"/>
          <a:cs typeface="+mn-cs"/>
        </a:defRPr>
      </a:lvl4pPr>
      <a:lvl5pPr marL="590526" indent="150578" algn="l" defTabSz="754197" rtl="0" eaLnBrk="1" latinLnBrk="0" hangingPunct="1">
        <a:spcBef>
          <a:spcPts val="0"/>
        </a:spcBef>
        <a:spcAft>
          <a:spcPts val="330"/>
        </a:spcAft>
        <a:buClr>
          <a:schemeClr val="accent1"/>
        </a:buClr>
        <a:buFont typeface="Arial" panose="020B0604020202020204" pitchFamily="34" charset="0"/>
        <a:buChar char="-"/>
        <a:tabLst/>
        <a:defRPr sz="1320" kern="1200">
          <a:solidFill>
            <a:schemeClr val="tx1"/>
          </a:solidFill>
          <a:latin typeface="+mn-lt"/>
          <a:ea typeface="+mn-ea"/>
          <a:cs typeface="+mn-cs"/>
        </a:defRPr>
      </a:lvl5pPr>
      <a:lvl6pPr marL="885134" indent="-144031" algn="l" defTabSz="754197" rtl="0" eaLnBrk="1" latinLnBrk="0" hangingPunct="1">
        <a:spcBef>
          <a:spcPts val="0"/>
        </a:spcBef>
        <a:spcAft>
          <a:spcPts val="330"/>
        </a:spcAft>
        <a:buClr>
          <a:schemeClr val="accent1"/>
        </a:buClr>
        <a:buFont typeface="Arial" panose="020B0604020202020204" pitchFamily="34" charset="0"/>
        <a:buChar char="-"/>
        <a:defRPr sz="1320" kern="1200">
          <a:solidFill>
            <a:schemeClr val="tx1"/>
          </a:solidFill>
          <a:latin typeface="+mn-lt"/>
          <a:ea typeface="+mn-ea"/>
          <a:cs typeface="+mn-cs"/>
        </a:defRPr>
      </a:lvl6pPr>
      <a:lvl7pPr marL="1035712" indent="-150578" algn="l" defTabSz="754197" rtl="0" eaLnBrk="1" latinLnBrk="0" hangingPunct="1">
        <a:spcBef>
          <a:spcPts val="0"/>
        </a:spcBef>
        <a:spcAft>
          <a:spcPts val="330"/>
        </a:spcAft>
        <a:buClr>
          <a:schemeClr val="accent1"/>
        </a:buClr>
        <a:buFont typeface="Arial" pitchFamily="34" charset="0"/>
        <a:buChar char="-"/>
        <a:defRPr sz="1320" kern="1200">
          <a:solidFill>
            <a:schemeClr val="tx1"/>
          </a:solidFill>
          <a:latin typeface="+mn-lt"/>
          <a:ea typeface="+mn-ea"/>
          <a:cs typeface="+mn-cs"/>
        </a:defRPr>
      </a:lvl7pPr>
      <a:lvl8pPr marL="1181052" indent="-145340" algn="l" defTabSz="754197" rtl="0" eaLnBrk="1" latinLnBrk="0" hangingPunct="1">
        <a:spcBef>
          <a:spcPts val="0"/>
        </a:spcBef>
        <a:spcAft>
          <a:spcPts val="330"/>
        </a:spcAft>
        <a:buClr>
          <a:schemeClr val="accent1"/>
        </a:buClr>
        <a:buFont typeface="Arial" pitchFamily="34" charset="0"/>
        <a:buChar char="-"/>
        <a:defRPr sz="1320" kern="1200">
          <a:solidFill>
            <a:schemeClr val="tx1"/>
          </a:solidFill>
          <a:latin typeface="+mn-lt"/>
          <a:ea typeface="+mn-ea"/>
          <a:cs typeface="+mn-cs"/>
        </a:defRPr>
      </a:lvl8pPr>
      <a:lvl9pPr marL="1331630" indent="-150578" algn="l" defTabSz="754197" rtl="0" eaLnBrk="1" latinLnBrk="0" hangingPunct="1">
        <a:spcBef>
          <a:spcPts val="0"/>
        </a:spcBef>
        <a:spcAft>
          <a:spcPts val="330"/>
        </a:spcAft>
        <a:buClr>
          <a:schemeClr val="accent1"/>
        </a:buClr>
        <a:buFont typeface="Arial" pitchFamily="34" charset="0"/>
        <a:buChar char="-"/>
        <a:defRPr sz="13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4197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1pPr>
      <a:lvl2pPr marL="377099" algn="l" defTabSz="754197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2pPr>
      <a:lvl3pPr marL="754197" algn="l" defTabSz="754197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3pPr>
      <a:lvl4pPr marL="1131296" algn="l" defTabSz="754197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4pPr>
      <a:lvl5pPr marL="1508394" algn="l" defTabSz="754197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5pPr>
      <a:lvl6pPr marL="1885493" algn="l" defTabSz="754197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6pPr>
      <a:lvl7pPr marL="2262591" algn="l" defTabSz="754197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7pPr>
      <a:lvl8pPr marL="2639690" algn="l" defTabSz="754197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8pPr>
      <a:lvl9pPr marL="3016788" algn="l" defTabSz="754197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99" userDrawn="1">
          <p15:clr>
            <a:srgbClr val="F26B43"/>
          </p15:clr>
        </p15:guide>
        <p15:guide id="2" pos="3629" userDrawn="1">
          <p15:clr>
            <a:srgbClr val="F26B43"/>
          </p15:clr>
        </p15:guide>
        <p15:guide id="3" pos="2789" userDrawn="1">
          <p15:clr>
            <a:srgbClr val="F26B43"/>
          </p15:clr>
        </p15:guide>
        <p15:guide id="4" pos="4468" userDrawn="1">
          <p15:clr>
            <a:srgbClr val="F26B43"/>
          </p15:clr>
        </p15:guide>
        <p15:guide id="5" orient="horz" pos="31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2"/>
          <p:cNvSpPr>
            <a:spLocks noChangeArrowheads="1"/>
          </p:cNvSpPr>
          <p:nvPr userDrawn="1"/>
        </p:nvSpPr>
        <p:spPr bwMode="gray">
          <a:xfrm>
            <a:off x="1" y="5246296"/>
            <a:ext cx="11520488" cy="783031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pPr algn="ctr"/>
            <a:endParaRPr lang="en-US" sz="480"/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355508" y="5450339"/>
            <a:ext cx="3405063" cy="388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0814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9" r:id="rId2"/>
    <p:sldLayoutId id="2147483700" r:id="rId3"/>
    <p:sldLayoutId id="2147483693" r:id="rId4"/>
  </p:sldLayoutIdLst>
  <p:txStyles>
    <p:titleStyle>
      <a:lvl1pPr algn="l" defTabSz="754197" rtl="0" eaLnBrk="1" latinLnBrk="0" hangingPunct="1">
        <a:lnSpc>
          <a:spcPts val="2144"/>
        </a:lnSpc>
        <a:spcBef>
          <a:spcPct val="0"/>
        </a:spcBef>
        <a:buNone/>
        <a:defRPr sz="198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147959" indent="-147959" algn="l" defTabSz="754197" rtl="0" eaLnBrk="1" latinLnBrk="0" hangingPunct="1">
        <a:spcBef>
          <a:spcPts val="330"/>
        </a:spcBef>
        <a:spcAft>
          <a:spcPts val="495"/>
        </a:spcAft>
        <a:buClr>
          <a:schemeClr val="accent1"/>
        </a:buClr>
        <a:buFont typeface="Wingdings" pitchFamily="2" charset="2"/>
        <a:buChar char="§"/>
        <a:defRPr sz="132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295918" indent="-147959" algn="l" defTabSz="754197" rtl="0" eaLnBrk="1" latinLnBrk="0" hangingPunct="1">
        <a:spcBef>
          <a:spcPts val="0"/>
        </a:spcBef>
        <a:spcAft>
          <a:spcPts val="330"/>
        </a:spcAft>
        <a:buClr>
          <a:schemeClr val="accent1"/>
        </a:buClr>
        <a:buFont typeface="Arial" pitchFamily="34" charset="0"/>
        <a:buChar char="-"/>
        <a:defRPr sz="1320" kern="1200">
          <a:solidFill>
            <a:schemeClr val="tx1"/>
          </a:solidFill>
          <a:latin typeface="+mn-lt"/>
          <a:ea typeface="+mn-ea"/>
          <a:cs typeface="+mn-cs"/>
        </a:defRPr>
      </a:lvl2pPr>
      <a:lvl3pPr marL="446496" indent="-151887" algn="l" defTabSz="754197" rtl="0" eaLnBrk="1" latinLnBrk="0" hangingPunct="1">
        <a:spcBef>
          <a:spcPts val="0"/>
        </a:spcBef>
        <a:spcAft>
          <a:spcPts val="330"/>
        </a:spcAft>
        <a:buClr>
          <a:schemeClr val="accent1"/>
        </a:buClr>
        <a:buFont typeface="Arial" pitchFamily="34" charset="0"/>
        <a:buChar char="-"/>
        <a:tabLst/>
        <a:defRPr sz="1320" kern="1200">
          <a:solidFill>
            <a:schemeClr val="tx1"/>
          </a:solidFill>
          <a:latin typeface="+mn-lt"/>
          <a:ea typeface="+mn-ea"/>
          <a:cs typeface="+mn-cs"/>
        </a:defRPr>
      </a:lvl3pPr>
      <a:lvl4pPr marL="590526" indent="-144031" algn="l" defTabSz="754197" rtl="0" eaLnBrk="1" latinLnBrk="0" hangingPunct="1">
        <a:spcBef>
          <a:spcPts val="0"/>
        </a:spcBef>
        <a:spcAft>
          <a:spcPts val="330"/>
        </a:spcAft>
        <a:buClr>
          <a:schemeClr val="accent1"/>
        </a:buClr>
        <a:buFont typeface="Arial" panose="020B0604020202020204" pitchFamily="34" charset="0"/>
        <a:buChar char="-"/>
        <a:defRPr sz="1320" kern="1200">
          <a:solidFill>
            <a:schemeClr val="tx1"/>
          </a:solidFill>
          <a:latin typeface="+mn-lt"/>
          <a:ea typeface="+mn-ea"/>
          <a:cs typeface="+mn-cs"/>
        </a:defRPr>
      </a:lvl4pPr>
      <a:lvl5pPr marL="590526" indent="150578" algn="l" defTabSz="754197" rtl="0" eaLnBrk="1" latinLnBrk="0" hangingPunct="1">
        <a:spcBef>
          <a:spcPts val="0"/>
        </a:spcBef>
        <a:spcAft>
          <a:spcPts val="330"/>
        </a:spcAft>
        <a:buClr>
          <a:schemeClr val="accent1"/>
        </a:buClr>
        <a:buFont typeface="Arial" panose="020B0604020202020204" pitchFamily="34" charset="0"/>
        <a:buChar char="-"/>
        <a:tabLst/>
        <a:defRPr sz="1320" kern="1200">
          <a:solidFill>
            <a:schemeClr val="tx1"/>
          </a:solidFill>
          <a:latin typeface="+mn-lt"/>
          <a:ea typeface="+mn-ea"/>
          <a:cs typeface="+mn-cs"/>
        </a:defRPr>
      </a:lvl5pPr>
      <a:lvl6pPr marL="885134" indent="-144031" algn="l" defTabSz="754197" rtl="0" eaLnBrk="1" latinLnBrk="0" hangingPunct="1">
        <a:spcBef>
          <a:spcPts val="0"/>
        </a:spcBef>
        <a:spcAft>
          <a:spcPts val="330"/>
        </a:spcAft>
        <a:buClr>
          <a:schemeClr val="accent1"/>
        </a:buClr>
        <a:buFont typeface="Arial" panose="020B0604020202020204" pitchFamily="34" charset="0"/>
        <a:buChar char="-"/>
        <a:defRPr sz="1320" kern="1200">
          <a:solidFill>
            <a:schemeClr val="tx1"/>
          </a:solidFill>
          <a:latin typeface="+mn-lt"/>
          <a:ea typeface="+mn-ea"/>
          <a:cs typeface="+mn-cs"/>
        </a:defRPr>
      </a:lvl6pPr>
      <a:lvl7pPr marL="1035712" indent="-150578" algn="l" defTabSz="754197" rtl="0" eaLnBrk="1" latinLnBrk="0" hangingPunct="1">
        <a:spcBef>
          <a:spcPts val="0"/>
        </a:spcBef>
        <a:spcAft>
          <a:spcPts val="330"/>
        </a:spcAft>
        <a:buClr>
          <a:schemeClr val="accent1"/>
        </a:buClr>
        <a:buFont typeface="Arial" pitchFamily="34" charset="0"/>
        <a:buChar char="-"/>
        <a:defRPr sz="1320" kern="1200">
          <a:solidFill>
            <a:schemeClr val="tx1"/>
          </a:solidFill>
          <a:latin typeface="+mn-lt"/>
          <a:ea typeface="+mn-ea"/>
          <a:cs typeface="+mn-cs"/>
        </a:defRPr>
      </a:lvl7pPr>
      <a:lvl8pPr marL="1181052" indent="-145340" algn="l" defTabSz="754197" rtl="0" eaLnBrk="1" latinLnBrk="0" hangingPunct="1">
        <a:spcBef>
          <a:spcPts val="0"/>
        </a:spcBef>
        <a:spcAft>
          <a:spcPts val="330"/>
        </a:spcAft>
        <a:buClr>
          <a:schemeClr val="accent1"/>
        </a:buClr>
        <a:buFont typeface="Arial" pitchFamily="34" charset="0"/>
        <a:buChar char="-"/>
        <a:defRPr sz="1320" kern="1200">
          <a:solidFill>
            <a:schemeClr val="tx1"/>
          </a:solidFill>
          <a:latin typeface="+mn-lt"/>
          <a:ea typeface="+mn-ea"/>
          <a:cs typeface="+mn-cs"/>
        </a:defRPr>
      </a:lvl8pPr>
      <a:lvl9pPr marL="1331630" indent="-150578" algn="l" defTabSz="754197" rtl="0" eaLnBrk="1" latinLnBrk="0" hangingPunct="1">
        <a:spcBef>
          <a:spcPts val="0"/>
        </a:spcBef>
        <a:spcAft>
          <a:spcPts val="330"/>
        </a:spcAft>
        <a:buClr>
          <a:schemeClr val="accent1"/>
        </a:buClr>
        <a:buFont typeface="Arial" pitchFamily="34" charset="0"/>
        <a:buChar char="-"/>
        <a:defRPr sz="13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4197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1pPr>
      <a:lvl2pPr marL="377099" algn="l" defTabSz="754197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2pPr>
      <a:lvl3pPr marL="754197" algn="l" defTabSz="754197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3pPr>
      <a:lvl4pPr marL="1131296" algn="l" defTabSz="754197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4pPr>
      <a:lvl5pPr marL="1508394" algn="l" defTabSz="754197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5pPr>
      <a:lvl6pPr marL="1885493" algn="l" defTabSz="754197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6pPr>
      <a:lvl7pPr marL="2262591" algn="l" defTabSz="754197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7pPr>
      <a:lvl8pPr marL="2639690" algn="l" defTabSz="754197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8pPr>
      <a:lvl9pPr marL="3016788" algn="l" defTabSz="754197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99">
          <p15:clr>
            <a:srgbClr val="F26B43"/>
          </p15:clr>
        </p15:guide>
        <p15:guide id="2" pos="3628">
          <p15:clr>
            <a:srgbClr val="F26B43"/>
          </p15:clr>
        </p15:guide>
        <p15:guide id="3" pos="2789" userDrawn="1">
          <p15:clr>
            <a:srgbClr val="F26B43"/>
          </p15:clr>
        </p15:guide>
        <p15:guide id="4" pos="4468" userDrawn="1">
          <p15:clr>
            <a:srgbClr val="F26B43"/>
          </p15:clr>
        </p15:guide>
        <p15:guide id="5" orient="horz" pos="31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2"/>
          <p:cNvSpPr>
            <a:spLocks noChangeArrowheads="1"/>
          </p:cNvSpPr>
          <p:nvPr userDrawn="1"/>
        </p:nvSpPr>
        <p:spPr bwMode="gray">
          <a:xfrm>
            <a:off x="1" y="5246296"/>
            <a:ext cx="11520488" cy="783031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pPr algn="ctr"/>
            <a:endParaRPr lang="en-US" sz="480"/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355508" y="5450339"/>
            <a:ext cx="3405063" cy="388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5036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algn="l" defTabSz="754197" rtl="0" eaLnBrk="1" latinLnBrk="0" hangingPunct="1">
        <a:lnSpc>
          <a:spcPts val="2144"/>
        </a:lnSpc>
        <a:spcBef>
          <a:spcPct val="0"/>
        </a:spcBef>
        <a:buNone/>
        <a:defRPr sz="198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147959" indent="-147959" algn="l" defTabSz="754197" rtl="0" eaLnBrk="1" latinLnBrk="0" hangingPunct="1">
        <a:spcBef>
          <a:spcPts val="330"/>
        </a:spcBef>
        <a:spcAft>
          <a:spcPts val="495"/>
        </a:spcAft>
        <a:buClr>
          <a:schemeClr val="accent1"/>
        </a:buClr>
        <a:buFont typeface="Wingdings" pitchFamily="2" charset="2"/>
        <a:buChar char="§"/>
        <a:defRPr sz="132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295918" indent="-147959" algn="l" defTabSz="754197" rtl="0" eaLnBrk="1" latinLnBrk="0" hangingPunct="1">
        <a:spcBef>
          <a:spcPts val="0"/>
        </a:spcBef>
        <a:spcAft>
          <a:spcPts val="330"/>
        </a:spcAft>
        <a:buClr>
          <a:schemeClr val="accent1"/>
        </a:buClr>
        <a:buFont typeface="Arial" pitchFamily="34" charset="0"/>
        <a:buChar char="-"/>
        <a:defRPr sz="1320" kern="1200">
          <a:solidFill>
            <a:schemeClr val="tx1"/>
          </a:solidFill>
          <a:latin typeface="+mn-lt"/>
          <a:ea typeface="+mn-ea"/>
          <a:cs typeface="+mn-cs"/>
        </a:defRPr>
      </a:lvl2pPr>
      <a:lvl3pPr marL="446496" indent="-151887" algn="l" defTabSz="754197" rtl="0" eaLnBrk="1" latinLnBrk="0" hangingPunct="1">
        <a:spcBef>
          <a:spcPts val="0"/>
        </a:spcBef>
        <a:spcAft>
          <a:spcPts val="330"/>
        </a:spcAft>
        <a:buClr>
          <a:schemeClr val="accent1"/>
        </a:buClr>
        <a:buFont typeface="Arial" pitchFamily="34" charset="0"/>
        <a:buChar char="-"/>
        <a:tabLst/>
        <a:defRPr sz="1320" kern="1200">
          <a:solidFill>
            <a:schemeClr val="tx1"/>
          </a:solidFill>
          <a:latin typeface="+mn-lt"/>
          <a:ea typeface="+mn-ea"/>
          <a:cs typeface="+mn-cs"/>
        </a:defRPr>
      </a:lvl3pPr>
      <a:lvl4pPr marL="590526" indent="-144031" algn="l" defTabSz="754197" rtl="0" eaLnBrk="1" latinLnBrk="0" hangingPunct="1">
        <a:spcBef>
          <a:spcPts val="0"/>
        </a:spcBef>
        <a:spcAft>
          <a:spcPts val="330"/>
        </a:spcAft>
        <a:buClr>
          <a:schemeClr val="accent1"/>
        </a:buClr>
        <a:buFont typeface="Arial" panose="020B0604020202020204" pitchFamily="34" charset="0"/>
        <a:buChar char="-"/>
        <a:defRPr sz="1320" kern="1200">
          <a:solidFill>
            <a:schemeClr val="tx1"/>
          </a:solidFill>
          <a:latin typeface="+mn-lt"/>
          <a:ea typeface="+mn-ea"/>
          <a:cs typeface="+mn-cs"/>
        </a:defRPr>
      </a:lvl4pPr>
      <a:lvl5pPr marL="590526" indent="150578" algn="l" defTabSz="754197" rtl="0" eaLnBrk="1" latinLnBrk="0" hangingPunct="1">
        <a:spcBef>
          <a:spcPts val="0"/>
        </a:spcBef>
        <a:spcAft>
          <a:spcPts val="330"/>
        </a:spcAft>
        <a:buClr>
          <a:schemeClr val="accent1"/>
        </a:buClr>
        <a:buFont typeface="Arial" panose="020B0604020202020204" pitchFamily="34" charset="0"/>
        <a:buChar char="-"/>
        <a:tabLst/>
        <a:defRPr sz="1320" kern="1200">
          <a:solidFill>
            <a:schemeClr val="tx1"/>
          </a:solidFill>
          <a:latin typeface="+mn-lt"/>
          <a:ea typeface="+mn-ea"/>
          <a:cs typeface="+mn-cs"/>
        </a:defRPr>
      </a:lvl5pPr>
      <a:lvl6pPr marL="885134" indent="-144031" algn="l" defTabSz="754197" rtl="0" eaLnBrk="1" latinLnBrk="0" hangingPunct="1">
        <a:spcBef>
          <a:spcPts val="0"/>
        </a:spcBef>
        <a:spcAft>
          <a:spcPts val="330"/>
        </a:spcAft>
        <a:buClr>
          <a:schemeClr val="accent1"/>
        </a:buClr>
        <a:buFont typeface="Arial" panose="020B0604020202020204" pitchFamily="34" charset="0"/>
        <a:buChar char="-"/>
        <a:defRPr sz="1320" kern="1200">
          <a:solidFill>
            <a:schemeClr val="tx1"/>
          </a:solidFill>
          <a:latin typeface="+mn-lt"/>
          <a:ea typeface="+mn-ea"/>
          <a:cs typeface="+mn-cs"/>
        </a:defRPr>
      </a:lvl6pPr>
      <a:lvl7pPr marL="1035712" indent="-150578" algn="l" defTabSz="754197" rtl="0" eaLnBrk="1" latinLnBrk="0" hangingPunct="1">
        <a:spcBef>
          <a:spcPts val="0"/>
        </a:spcBef>
        <a:spcAft>
          <a:spcPts val="330"/>
        </a:spcAft>
        <a:buClr>
          <a:schemeClr val="accent1"/>
        </a:buClr>
        <a:buFont typeface="Arial" pitchFamily="34" charset="0"/>
        <a:buChar char="-"/>
        <a:defRPr sz="1320" kern="1200">
          <a:solidFill>
            <a:schemeClr val="tx1"/>
          </a:solidFill>
          <a:latin typeface="+mn-lt"/>
          <a:ea typeface="+mn-ea"/>
          <a:cs typeface="+mn-cs"/>
        </a:defRPr>
      </a:lvl7pPr>
      <a:lvl8pPr marL="1181052" indent="-145340" algn="l" defTabSz="754197" rtl="0" eaLnBrk="1" latinLnBrk="0" hangingPunct="1">
        <a:spcBef>
          <a:spcPts val="0"/>
        </a:spcBef>
        <a:spcAft>
          <a:spcPts val="330"/>
        </a:spcAft>
        <a:buClr>
          <a:schemeClr val="accent1"/>
        </a:buClr>
        <a:buFont typeface="Arial" pitchFamily="34" charset="0"/>
        <a:buChar char="-"/>
        <a:defRPr sz="1320" kern="1200">
          <a:solidFill>
            <a:schemeClr val="tx1"/>
          </a:solidFill>
          <a:latin typeface="+mn-lt"/>
          <a:ea typeface="+mn-ea"/>
          <a:cs typeface="+mn-cs"/>
        </a:defRPr>
      </a:lvl8pPr>
      <a:lvl9pPr marL="1331630" indent="-150578" algn="l" defTabSz="754197" rtl="0" eaLnBrk="1" latinLnBrk="0" hangingPunct="1">
        <a:spcBef>
          <a:spcPts val="0"/>
        </a:spcBef>
        <a:spcAft>
          <a:spcPts val="330"/>
        </a:spcAft>
        <a:buClr>
          <a:schemeClr val="accent1"/>
        </a:buClr>
        <a:buFont typeface="Arial" pitchFamily="34" charset="0"/>
        <a:buChar char="-"/>
        <a:defRPr sz="13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4197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1pPr>
      <a:lvl2pPr marL="377099" algn="l" defTabSz="754197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2pPr>
      <a:lvl3pPr marL="754197" algn="l" defTabSz="754197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3pPr>
      <a:lvl4pPr marL="1131296" algn="l" defTabSz="754197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4pPr>
      <a:lvl5pPr marL="1508394" algn="l" defTabSz="754197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5pPr>
      <a:lvl6pPr marL="1885493" algn="l" defTabSz="754197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6pPr>
      <a:lvl7pPr marL="2262591" algn="l" defTabSz="754197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7pPr>
      <a:lvl8pPr marL="2639690" algn="l" defTabSz="754197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8pPr>
      <a:lvl9pPr marL="3016788" algn="l" defTabSz="754197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99">
          <p15:clr>
            <a:srgbClr val="F26B43"/>
          </p15:clr>
        </p15:guide>
        <p15:guide id="2" pos="3628">
          <p15:clr>
            <a:srgbClr val="F26B43"/>
          </p15:clr>
        </p15:guide>
        <p15:guide id="3" pos="2789" userDrawn="1">
          <p15:clr>
            <a:srgbClr val="F26B43"/>
          </p15:clr>
        </p15:guide>
        <p15:guide id="4" pos="4468" userDrawn="1">
          <p15:clr>
            <a:srgbClr val="F26B43"/>
          </p15:clr>
        </p15:guide>
        <p15:guide id="5" orient="horz" pos="31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CH" dirty="0"/>
              <a:t>Laboratory Solutions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64871" y="567159"/>
            <a:ext cx="9178724" cy="8669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44000" indent="-144000">
              <a:spcBef>
                <a:spcPts val="40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CH" sz="1600" dirty="0"/>
              <a:t>Post Text: </a:t>
            </a:r>
          </a:p>
          <a:p>
            <a:pPr>
              <a:spcBef>
                <a:spcPts val="400"/>
              </a:spcBef>
              <a:spcAft>
                <a:spcPts val="600"/>
              </a:spcAft>
              <a:buClr>
                <a:schemeClr val="accent1"/>
              </a:buClr>
            </a:pPr>
            <a:r>
              <a:rPr lang="de-CH" sz="1600" dirty="0"/>
              <a:t>Check out </a:t>
            </a:r>
            <a:r>
              <a:rPr lang="de-CH" sz="1600" dirty="0" err="1"/>
              <a:t>our</a:t>
            </a:r>
            <a:r>
              <a:rPr lang="de-CH" sz="1600" dirty="0"/>
              <a:t> </a:t>
            </a:r>
            <a:r>
              <a:rPr lang="de-CH" sz="1600" dirty="0" err="1"/>
              <a:t>new</a:t>
            </a:r>
            <a:r>
              <a:rPr lang="de-CH" sz="1600" dirty="0"/>
              <a:t> </a:t>
            </a:r>
            <a:r>
              <a:rPr lang="de-CH" sz="1600" dirty="0" err="1"/>
              <a:t>compact</a:t>
            </a:r>
            <a:r>
              <a:rPr lang="de-CH" sz="1600" dirty="0"/>
              <a:t>, robust </a:t>
            </a:r>
            <a:r>
              <a:rPr lang="de-CH" sz="1600" dirty="0" err="1"/>
              <a:t>and</a:t>
            </a:r>
            <a:r>
              <a:rPr lang="de-CH" sz="1600" dirty="0"/>
              <a:t> </a:t>
            </a:r>
            <a:r>
              <a:rPr lang="de-CH" sz="1600" dirty="0" err="1"/>
              <a:t>weatherproof</a:t>
            </a:r>
            <a:r>
              <a:rPr lang="de-CH" sz="1600" dirty="0"/>
              <a:t> </a:t>
            </a:r>
            <a:r>
              <a:rPr lang="de-CH" sz="1600" dirty="0" err="1"/>
              <a:t>MyBrix</a:t>
            </a:r>
            <a:r>
              <a:rPr lang="de-CH" sz="1600" dirty="0"/>
              <a:t> </a:t>
            </a:r>
            <a:r>
              <a:rPr lang="de-CH" sz="1600" dirty="0" err="1"/>
              <a:t>pocket</a:t>
            </a:r>
            <a:r>
              <a:rPr lang="de-CH" sz="1600" dirty="0"/>
              <a:t> </a:t>
            </a:r>
            <a:r>
              <a:rPr lang="de-CH" sz="1600" dirty="0" err="1"/>
              <a:t>refractometer</a:t>
            </a:r>
            <a:r>
              <a:rPr lang="de-CH" sz="1600" dirty="0"/>
              <a:t>. Ideal </a:t>
            </a:r>
            <a:r>
              <a:rPr lang="de-CH" sz="1600" dirty="0" err="1"/>
              <a:t>for</a:t>
            </a:r>
            <a:r>
              <a:rPr lang="de-CH" sz="1600" dirty="0"/>
              <a:t> fast </a:t>
            </a:r>
            <a:r>
              <a:rPr lang="de-CH" sz="1600" dirty="0" err="1"/>
              <a:t>and</a:t>
            </a:r>
            <a:r>
              <a:rPr lang="de-CH" sz="1600" dirty="0"/>
              <a:t> </a:t>
            </a:r>
            <a:r>
              <a:rPr lang="de-CH" sz="1600" dirty="0" err="1"/>
              <a:t>automatic</a:t>
            </a:r>
            <a:r>
              <a:rPr lang="de-CH" sz="1600" dirty="0"/>
              <a:t> </a:t>
            </a:r>
            <a:r>
              <a:rPr lang="de-CH" sz="1600" dirty="0" err="1"/>
              <a:t>sugar</a:t>
            </a:r>
            <a:r>
              <a:rPr lang="de-CH" sz="1600" dirty="0"/>
              <a:t> </a:t>
            </a:r>
            <a:r>
              <a:rPr lang="de-CH" sz="1600" dirty="0" err="1"/>
              <a:t>determination</a:t>
            </a:r>
            <a:r>
              <a:rPr lang="de-CH" sz="1600" dirty="0"/>
              <a:t> </a:t>
            </a:r>
            <a:r>
              <a:rPr lang="de-CH" sz="1600" dirty="0" err="1"/>
              <a:t>of</a:t>
            </a:r>
            <a:r>
              <a:rPr lang="de-CH" sz="1600" dirty="0"/>
              <a:t> </a:t>
            </a:r>
            <a:r>
              <a:rPr lang="de-CH" sz="1600" dirty="0" err="1"/>
              <a:t>almost</a:t>
            </a:r>
            <a:r>
              <a:rPr lang="de-CH" sz="1600" dirty="0"/>
              <a:t> </a:t>
            </a:r>
            <a:r>
              <a:rPr lang="de-CH" sz="1600" dirty="0" err="1"/>
              <a:t>any</a:t>
            </a:r>
            <a:r>
              <a:rPr lang="de-CH" sz="1600" dirty="0"/>
              <a:t> </a:t>
            </a:r>
            <a:r>
              <a:rPr lang="de-CH" sz="1600" dirty="0" err="1"/>
              <a:t>food</a:t>
            </a:r>
            <a:r>
              <a:rPr lang="de-CH" sz="1600" dirty="0"/>
              <a:t> </a:t>
            </a:r>
            <a:r>
              <a:rPr lang="de-CH" sz="1600" dirty="0" err="1"/>
              <a:t>and</a:t>
            </a:r>
            <a:r>
              <a:rPr lang="de-CH" sz="1600" dirty="0"/>
              <a:t> </a:t>
            </a:r>
            <a:r>
              <a:rPr lang="de-CH" sz="1600" dirty="0" err="1"/>
              <a:t>beverage</a:t>
            </a:r>
            <a:r>
              <a:rPr lang="de-CH" sz="1600" dirty="0"/>
              <a:t> sample!</a:t>
            </a:r>
            <a:endParaRPr lang="en-US" sz="1600" dirty="0" err="1"/>
          </a:p>
        </p:txBody>
      </p:sp>
    </p:spTree>
    <p:extLst>
      <p:ext uri="{BB962C8B-B14F-4D97-AF65-F5344CB8AC3E}">
        <p14:creationId xmlns:p14="http://schemas.microsoft.com/office/powerpoint/2010/main" val="2369152585"/>
      </p:ext>
    </p:extLst>
  </p:cSld>
  <p:clrMapOvr>
    <a:masterClrMapping/>
  </p:clrMapOvr>
</p:sld>
</file>

<file path=ppt/theme/theme1.xml><?xml version="1.0" encoding="utf-8"?>
<a:theme xmlns:a="http://schemas.openxmlformats.org/drawingml/2006/main" name="METTLER TOLEDO">
  <a:themeElements>
    <a:clrScheme name="METTLER TOLEDO">
      <a:dk1>
        <a:srgbClr val="004696"/>
      </a:dk1>
      <a:lt1>
        <a:srgbClr val="FFFFFF"/>
      </a:lt1>
      <a:dk2>
        <a:srgbClr val="FFFFFF"/>
      </a:dk2>
      <a:lt2>
        <a:srgbClr val="3399FF"/>
      </a:lt2>
      <a:accent1>
        <a:srgbClr val="56A410"/>
      </a:accent1>
      <a:accent2>
        <a:srgbClr val="004696"/>
      </a:accent2>
      <a:accent3>
        <a:srgbClr val="3399FF"/>
      </a:accent3>
      <a:accent4>
        <a:srgbClr val="97CBFF"/>
      </a:accent4>
      <a:accent5>
        <a:srgbClr val="BEF38E"/>
      </a:accent5>
      <a:accent6>
        <a:srgbClr val="E69400"/>
      </a:accent6>
      <a:hlink>
        <a:srgbClr val="004696"/>
      </a:hlink>
      <a:folHlink>
        <a:srgbClr val="97CBFF"/>
      </a:folHlink>
    </a:clrScheme>
    <a:fontScheme name="Arial-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tler-Toledo-Master">
      <a:fillStyleLst>
        <a:solidFill>
          <a:schemeClr val="phClr"/>
        </a:solidFill>
        <a:solidFill>
          <a:schemeClr val="phClr"/>
        </a:solidFill>
        <a:gradFill>
          <a:gsLst>
            <a:gs pos="0">
              <a:schemeClr val="phClr">
                <a:tint val="100000"/>
                <a:shade val="50000"/>
                <a:satMod val="130000"/>
              </a:schemeClr>
            </a:gs>
            <a:gs pos="80000">
              <a:schemeClr val="phClr">
                <a:tint val="100000"/>
                <a:shade val="90000"/>
                <a:alpha val="100000"/>
                <a:satMod val="130000"/>
              </a:schemeClr>
            </a:gs>
            <a:gs pos="100000">
              <a:schemeClr val="phClr">
                <a:tint val="100000"/>
                <a:shade val="100000"/>
                <a:alpha val="100000"/>
                <a:satMod val="130000"/>
              </a:schemeClr>
            </a:gs>
          </a:gsLst>
          <a:lin ang="16200000" scaled="1"/>
        </a:gradFill>
      </a:fillStyleLst>
      <a:lnStyleLst>
        <a:ln w="6350" cap="flat" cmpd="sng" algn="ctr">
          <a:solidFill>
            <a:schemeClr val="phClr">
              <a:satMod val="150000"/>
            </a:schemeClr>
          </a:solidFill>
          <a:prstDash val="solid"/>
        </a:ln>
        <a:ln w="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5" dist="25400" dir="5400000" algn="bl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 sz="1600" dirty="0" err="1" smtClean="0">
            <a:solidFill>
              <a:schemeClr val="bg1"/>
            </a:solidFill>
          </a:defRPr>
        </a:defPPr>
      </a:lstStyle>
      <a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a:style>
    </a:spDef>
    <a:txDef>
      <a:spPr>
        <a:noFill/>
      </a:spPr>
      <a:bodyPr wrap="square" lIns="0" tIns="0" rIns="0" bIns="0" rtlCol="0">
        <a:spAutoFit/>
      </a:bodyPr>
      <a:lstStyle>
        <a:defPPr marL="144000" indent="-144000">
          <a:spcBef>
            <a:spcPts val="400"/>
          </a:spcBef>
          <a:spcAft>
            <a:spcPts val="600"/>
          </a:spcAft>
          <a:buClr>
            <a:schemeClr val="accent1"/>
          </a:buClr>
          <a:buFont typeface="Wingdings" panose="05000000000000000000" pitchFamily="2" charset="2"/>
          <a:buChar char="§"/>
          <a:defRPr sz="1600" dirty="0" err="1" smtClean="0"/>
        </a:defPPr>
      </a:lstStyle>
    </a:txDef>
  </a:objectDefaults>
  <a:extraClrSchemeLst/>
  <a:custClrLst>
    <a:custClr name="MT Green">
      <a:srgbClr val="60B612"/>
    </a:custClr>
    <a:custClr name="MT Blue">
      <a:srgbClr val="004696"/>
    </a:custClr>
    <a:custClr name="MT Cyan">
      <a:srgbClr val="3399FF"/>
    </a:custClr>
  </a:custClrLst>
</a:theme>
</file>

<file path=ppt/theme/theme2.xml><?xml version="1.0" encoding="utf-8"?>
<a:theme xmlns:a="http://schemas.openxmlformats.org/drawingml/2006/main" name="Press Release">
  <a:themeElements>
    <a:clrScheme name="METTLER TOLEDO">
      <a:dk1>
        <a:srgbClr val="004696"/>
      </a:dk1>
      <a:lt1>
        <a:srgbClr val="FFFFFF"/>
      </a:lt1>
      <a:dk2>
        <a:srgbClr val="FFFFFF"/>
      </a:dk2>
      <a:lt2>
        <a:srgbClr val="3399FF"/>
      </a:lt2>
      <a:accent1>
        <a:srgbClr val="56A410"/>
      </a:accent1>
      <a:accent2>
        <a:srgbClr val="004696"/>
      </a:accent2>
      <a:accent3>
        <a:srgbClr val="3399FF"/>
      </a:accent3>
      <a:accent4>
        <a:srgbClr val="97CBFF"/>
      </a:accent4>
      <a:accent5>
        <a:srgbClr val="BEF38E"/>
      </a:accent5>
      <a:accent6>
        <a:srgbClr val="E69400"/>
      </a:accent6>
      <a:hlink>
        <a:srgbClr val="004696"/>
      </a:hlink>
      <a:folHlink>
        <a:srgbClr val="97CBFF"/>
      </a:folHlink>
    </a:clrScheme>
    <a:fontScheme name="Arial-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tler-Toledo-Master">
      <a:fillStyleLst>
        <a:solidFill>
          <a:schemeClr val="phClr"/>
        </a:solidFill>
        <a:solidFill>
          <a:schemeClr val="phClr"/>
        </a:solidFill>
        <a:gradFill>
          <a:gsLst>
            <a:gs pos="0">
              <a:schemeClr val="phClr">
                <a:tint val="100000"/>
                <a:shade val="50000"/>
                <a:satMod val="130000"/>
              </a:schemeClr>
            </a:gs>
            <a:gs pos="80000">
              <a:schemeClr val="phClr">
                <a:tint val="100000"/>
                <a:shade val="90000"/>
                <a:alpha val="100000"/>
                <a:satMod val="130000"/>
              </a:schemeClr>
            </a:gs>
            <a:gs pos="100000">
              <a:schemeClr val="phClr">
                <a:tint val="100000"/>
                <a:shade val="100000"/>
                <a:alpha val="100000"/>
                <a:satMod val="130000"/>
              </a:schemeClr>
            </a:gs>
          </a:gsLst>
          <a:lin ang="16200000" scaled="1"/>
        </a:gradFill>
      </a:fillStyleLst>
      <a:lnStyleLst>
        <a:ln w="6350" cap="flat" cmpd="sng" algn="ctr">
          <a:solidFill>
            <a:schemeClr val="phClr">
              <a:satMod val="150000"/>
            </a:schemeClr>
          </a:solidFill>
          <a:prstDash val="solid"/>
        </a:ln>
        <a:ln w="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5" dist="25400" dir="5400000" algn="bl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 sz="1600" dirty="0" err="1" smtClean="0">
            <a:solidFill>
              <a:schemeClr val="bg1"/>
            </a:solidFill>
          </a:defRPr>
        </a:defPPr>
      </a:lstStyle>
      <a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a:style>
    </a:spDef>
    <a:txDef>
      <a:spPr>
        <a:noFill/>
      </a:spPr>
      <a:bodyPr wrap="square" lIns="0" tIns="0" rIns="0" bIns="0" rtlCol="0">
        <a:spAutoFit/>
      </a:bodyPr>
      <a:lstStyle>
        <a:defPPr marL="144000" indent="-144000">
          <a:spcBef>
            <a:spcPts val="400"/>
          </a:spcBef>
          <a:spcAft>
            <a:spcPts val="600"/>
          </a:spcAft>
          <a:buClr>
            <a:schemeClr val="accent1"/>
          </a:buClr>
          <a:buFont typeface="Wingdings" panose="05000000000000000000" pitchFamily="2" charset="2"/>
          <a:buChar char="§"/>
          <a:defRPr sz="1600" dirty="0" err="1" smtClean="0"/>
        </a:defPPr>
      </a:lstStyle>
    </a:txDef>
  </a:objectDefaults>
  <a:extraClrSchemeLst/>
  <a:custClrLst>
    <a:custClr name="MT Green">
      <a:srgbClr val="60B612"/>
    </a:custClr>
    <a:custClr name="MT Blue">
      <a:srgbClr val="004696"/>
    </a:custClr>
    <a:custClr name="MT Cyan">
      <a:srgbClr val="3399FF"/>
    </a:custClr>
  </a:custClrLst>
</a:theme>
</file>

<file path=ppt/theme/theme3.xml><?xml version="1.0" encoding="utf-8"?>
<a:theme xmlns:a="http://schemas.openxmlformats.org/drawingml/2006/main" name="Video promo">
  <a:themeElements>
    <a:clrScheme name="METTLER TOLEDO">
      <a:dk1>
        <a:srgbClr val="004696"/>
      </a:dk1>
      <a:lt1>
        <a:srgbClr val="FFFFFF"/>
      </a:lt1>
      <a:dk2>
        <a:srgbClr val="FFFFFF"/>
      </a:dk2>
      <a:lt2>
        <a:srgbClr val="3399FF"/>
      </a:lt2>
      <a:accent1>
        <a:srgbClr val="56A410"/>
      </a:accent1>
      <a:accent2>
        <a:srgbClr val="004696"/>
      </a:accent2>
      <a:accent3>
        <a:srgbClr val="3399FF"/>
      </a:accent3>
      <a:accent4>
        <a:srgbClr val="97CBFF"/>
      </a:accent4>
      <a:accent5>
        <a:srgbClr val="BEF38E"/>
      </a:accent5>
      <a:accent6>
        <a:srgbClr val="E69400"/>
      </a:accent6>
      <a:hlink>
        <a:srgbClr val="004696"/>
      </a:hlink>
      <a:folHlink>
        <a:srgbClr val="97CBFF"/>
      </a:folHlink>
    </a:clrScheme>
    <a:fontScheme name="Arial-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tler-Toledo-Master">
      <a:fillStyleLst>
        <a:solidFill>
          <a:schemeClr val="phClr"/>
        </a:solidFill>
        <a:solidFill>
          <a:schemeClr val="phClr"/>
        </a:solidFill>
        <a:gradFill>
          <a:gsLst>
            <a:gs pos="0">
              <a:schemeClr val="phClr">
                <a:tint val="100000"/>
                <a:shade val="50000"/>
                <a:satMod val="130000"/>
              </a:schemeClr>
            </a:gs>
            <a:gs pos="80000">
              <a:schemeClr val="phClr">
                <a:tint val="100000"/>
                <a:shade val="90000"/>
                <a:alpha val="100000"/>
                <a:satMod val="130000"/>
              </a:schemeClr>
            </a:gs>
            <a:gs pos="100000">
              <a:schemeClr val="phClr">
                <a:tint val="100000"/>
                <a:shade val="100000"/>
                <a:alpha val="100000"/>
                <a:satMod val="130000"/>
              </a:schemeClr>
            </a:gs>
          </a:gsLst>
          <a:lin ang="16200000" scaled="1"/>
        </a:gradFill>
      </a:fillStyleLst>
      <a:lnStyleLst>
        <a:ln w="6350" cap="flat" cmpd="sng" algn="ctr">
          <a:solidFill>
            <a:schemeClr val="phClr">
              <a:satMod val="150000"/>
            </a:schemeClr>
          </a:solidFill>
          <a:prstDash val="solid"/>
        </a:ln>
        <a:ln w="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5" dist="25400" dir="5400000" algn="bl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 sz="1600" dirty="0" err="1" smtClean="0">
            <a:solidFill>
              <a:schemeClr val="bg1"/>
            </a:solidFill>
          </a:defRPr>
        </a:defPPr>
      </a:lstStyle>
      <a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a:style>
    </a:spDef>
    <a:txDef>
      <a:spPr>
        <a:noFill/>
      </a:spPr>
      <a:bodyPr wrap="square" lIns="0" tIns="0" rIns="0" bIns="0" rtlCol="0">
        <a:spAutoFit/>
      </a:bodyPr>
      <a:lstStyle>
        <a:defPPr marL="144000" indent="-144000">
          <a:spcBef>
            <a:spcPts val="400"/>
          </a:spcBef>
          <a:spcAft>
            <a:spcPts val="600"/>
          </a:spcAft>
          <a:buClr>
            <a:schemeClr val="accent1"/>
          </a:buClr>
          <a:buFont typeface="Wingdings" panose="05000000000000000000" pitchFamily="2" charset="2"/>
          <a:buChar char="§"/>
          <a:defRPr sz="1600" dirty="0" err="1" smtClean="0"/>
        </a:defPPr>
      </a:lstStyle>
    </a:txDef>
  </a:objectDefaults>
  <a:extraClrSchemeLst/>
  <a:custClrLst>
    <a:custClr name="MT Green">
      <a:srgbClr val="60B612"/>
    </a:custClr>
    <a:custClr name="MT Blue">
      <a:srgbClr val="004696"/>
    </a:custClr>
    <a:custClr name="MT Cyan">
      <a:srgbClr val="3399FF"/>
    </a:custClr>
  </a:custClr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CSPMigratedURL xmlns="3f042147-7ab7-4dba-81cc-d702555e4b67" xsi:nil="true"/>
    <IconOverlay xmlns="http://schemas.microsoft.com/sharepoint/v4" xsi:nil="true"/>
    <ICCSPMigratedInformation xmlns="3f042147-7ab7-4dba-81cc-d702555e4b67" xsi:nil="true"/>
    <ICCSPMigrated xmlns="3f042147-7ab7-4dba-81cc-d702555e4b67">false</ICCSPMigrated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B52D458BE59DB4A8022CF5B1989CF5A" ma:contentTypeVersion="7" ma:contentTypeDescription="Create a new document." ma:contentTypeScope="" ma:versionID="e72d86b84e7fa23203df3d636c060755">
  <xsd:schema xmlns:xsd="http://www.w3.org/2001/XMLSchema" xmlns:xs="http://www.w3.org/2001/XMLSchema" xmlns:p="http://schemas.microsoft.com/office/2006/metadata/properties" xmlns:ns2="396d908c-ab0f-47b7-86c7-56a0de36ab70" xmlns:ns3="3f042147-7ab7-4dba-81cc-d702555e4b67" xmlns:ns4="http://schemas.microsoft.com/sharepoint/v4" targetNamespace="http://schemas.microsoft.com/office/2006/metadata/properties" ma:root="true" ma:fieldsID="f841465ef18a0d649ba263e374fe5494" ns2:_="" ns3:_="" ns4:_="">
    <xsd:import namespace="396d908c-ab0f-47b7-86c7-56a0de36ab70"/>
    <xsd:import namespace="3f042147-7ab7-4dba-81cc-d702555e4b67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3:ICCSPMigrated" minOccurs="0"/>
                <xsd:element ref="ns3:ICCSPMigratedInformation" minOccurs="0"/>
                <xsd:element ref="ns3:ICCSPMigratedURL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6d908c-ab0f-47b7-86c7-56a0de36ab7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042147-7ab7-4dba-81cc-d702555e4b67" elementFormDefault="qualified">
    <xsd:import namespace="http://schemas.microsoft.com/office/2006/documentManagement/types"/>
    <xsd:import namespace="http://schemas.microsoft.com/office/infopath/2007/PartnerControls"/>
    <xsd:element name="ICCSPMigrated" ma:index="9" nillable="true" ma:displayName="Migrated" ma:default="0" ma:description="This site column indicates whether the document has been migrated." ma:internalName="ICCSPMigrated">
      <xsd:simpleType>
        <xsd:restriction base="dms:Boolean"/>
      </xsd:simpleType>
    </xsd:element>
    <xsd:element name="ICCSPMigratedInformation" ma:index="10" nillable="true" ma:displayName="Migrated Information" ma:description="This site column may contain details about document migration to a target repository." ma:internalName="ICCSPMigratedInformation">
      <xsd:simpleType>
        <xsd:restriction base="dms:Note">
          <xsd:maxLength value="255"/>
        </xsd:restriction>
      </xsd:simpleType>
    </xsd:element>
    <xsd:element name="ICCSPMigratedURL" ma:index="11" nillable="true" ma:displayName="ICCSPMigratedURL" ma:hidden="true" ma:internalName="ICCSPMigratedURL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2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CA219BB-1355-4258-8580-8C1CFC73727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49C28D9-439A-4484-B349-7BA781BDFFF2}">
  <ds:schemaRefs>
    <ds:schemaRef ds:uri="http://schemas.microsoft.com/sharepoint/v4"/>
    <ds:schemaRef ds:uri="http://purl.org/dc/terms/"/>
    <ds:schemaRef ds:uri="http://purl.org/dc/elements/1.1/"/>
    <ds:schemaRef ds:uri="3f042147-7ab7-4dba-81cc-d702555e4b67"/>
    <ds:schemaRef ds:uri="http://purl.org/dc/dcmitype/"/>
    <ds:schemaRef ds:uri="http://schemas.microsoft.com/office/infopath/2007/PartnerControls"/>
    <ds:schemaRef ds:uri="http://schemas.microsoft.com/office/2006/documentManagement/types"/>
    <ds:schemaRef ds:uri="396d908c-ab0f-47b7-86c7-56a0de36ab70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30CB9B7-9EFA-40DF-9996-217A3D76D1D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96d908c-ab0f-47b7-86c7-56a0de36ab70"/>
    <ds:schemaRef ds:uri="3f042147-7ab7-4dba-81cc-d702555e4b67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</TotalTime>
  <Words>33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AvantGarde Com CondBold</vt:lpstr>
      <vt:lpstr>AvantGarde Com CondBook</vt:lpstr>
      <vt:lpstr>Wingdings</vt:lpstr>
      <vt:lpstr>METTLER TOLEDO</vt:lpstr>
      <vt:lpstr>Press Release</vt:lpstr>
      <vt:lpstr>Video promo</vt:lpstr>
      <vt:lpstr>PowerPoint Presentation</vt:lpstr>
    </vt:vector>
  </TitlesOfParts>
  <Manager/>
  <Company>Mettler Toledo International Inc.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Media Post Image Template pptx</dc:title>
  <dc:subject/>
  <dc:creator>Chernushenko Nikolay MTII-GF</dc:creator>
  <cp:keywords/>
  <dc:description/>
  <cp:lastModifiedBy>Majchrzak Danuta OH-EU</cp:lastModifiedBy>
  <cp:revision>267</cp:revision>
  <cp:lastPrinted>2019-09-13T14:55:57Z</cp:lastPrinted>
  <dcterms:created xsi:type="dcterms:W3CDTF">2018-11-19T10:00:04Z</dcterms:created>
  <dcterms:modified xsi:type="dcterms:W3CDTF">2022-06-07T13:22:40Z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0x0101007B52D458BE59DB4A8022CF5B1989CF5A</vt:lpwstr>
  </property>
  <property fmtid="{D5CDD505-2E9C-101B-9397-08002B2CF9AE}" pid="3" name="MSIP_Label_af615ef3-aa90-4fa2-9d66-c4f70f9fc413_Enabled">
    <vt:lpwstr>true</vt:lpwstr>
  </property>
  <property fmtid="{D5CDD505-2E9C-101B-9397-08002B2CF9AE}" pid="4" name="MSIP_Label_af615ef3-aa90-4fa2-9d66-c4f70f9fc413_SetDate">
    <vt:lpwstr>2021-02-18T12:55:06Z</vt:lpwstr>
  </property>
  <property fmtid="{D5CDD505-2E9C-101B-9397-08002B2CF9AE}" pid="5" name="MSIP_Label_af615ef3-aa90-4fa2-9d66-c4f70f9fc413_Method">
    <vt:lpwstr>Standard</vt:lpwstr>
  </property>
  <property fmtid="{D5CDD505-2E9C-101B-9397-08002B2CF9AE}" pid="6" name="MSIP_Label_af615ef3-aa90-4fa2-9d66-c4f70f9fc413_Name">
    <vt:lpwstr>Confidential</vt:lpwstr>
  </property>
  <property fmtid="{D5CDD505-2E9C-101B-9397-08002B2CF9AE}" pid="7" name="MSIP_Label_af615ef3-aa90-4fa2-9d66-c4f70f9fc413_SiteId">
    <vt:lpwstr>fb4c0aee-6cd2-482f-a1a5-717e7c02496b</vt:lpwstr>
  </property>
  <property fmtid="{D5CDD505-2E9C-101B-9397-08002B2CF9AE}" pid="8" name="MSIP_Label_af615ef3-aa90-4fa2-9d66-c4f70f9fc413_ActionId">
    <vt:lpwstr>a037b617-b1d8-4d87-8baa-9c796091b57e</vt:lpwstr>
  </property>
  <property fmtid="{D5CDD505-2E9C-101B-9397-08002B2CF9AE}" pid="9" name="MSIP_Label_af615ef3-aa90-4fa2-9d66-c4f70f9fc413_ContentBits">
    <vt:lpwstr>0</vt:lpwstr>
  </property>
</Properties>
</file>